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51206400" cy="32918400"/>
  <p:notesSz cx="6858000" cy="9144000"/>
  <p:defaultText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6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FFD96E"/>
    <a:srgbClr val="264162"/>
    <a:srgbClr val="D93230"/>
    <a:srgbClr val="152043"/>
    <a:srgbClr val="CED84A"/>
    <a:srgbClr val="3C669A"/>
    <a:srgbClr val="4B7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56" autoAdjust="0"/>
    <p:restoredTop sz="99215" autoAdjust="0"/>
  </p:normalViewPr>
  <p:slideViewPr>
    <p:cSldViewPr snapToGrid="0" snapToObjects="1">
      <p:cViewPr>
        <p:scale>
          <a:sx n="26" d="100"/>
          <a:sy n="26" d="100"/>
        </p:scale>
        <p:origin x="1170" y="36"/>
      </p:cViewPr>
      <p:guideLst>
        <p:guide orient="horz" pos="10368"/>
        <p:guide pos="161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1D340C-BDE4-E54E-B734-EE1F2C47AC1E}" type="datetimeFigureOut">
              <a:rPr lang="en-US" smtClean="0"/>
              <a:t>9/11/2023</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51765A-9E3A-104A-BCE9-BF2BBD62A2EE}" type="slidenum">
              <a:rPr lang="en-US" smtClean="0"/>
              <a:t>‹#›</a:t>
            </a:fld>
            <a:endParaRPr lang="en-US"/>
          </a:p>
        </p:txBody>
      </p:sp>
    </p:spTree>
    <p:extLst>
      <p:ext uri="{BB962C8B-B14F-4D97-AF65-F5344CB8AC3E}">
        <p14:creationId xmlns:p14="http://schemas.microsoft.com/office/powerpoint/2010/main" val="16019786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10226042"/>
            <a:ext cx="43525440" cy="7056120"/>
          </a:xfrm>
        </p:spPr>
        <p:txBody>
          <a:bodyPr/>
          <a:lstStyle/>
          <a:p>
            <a:r>
              <a:rPr lang="en-US"/>
              <a:t>Click to edit Master title style</a:t>
            </a:r>
          </a:p>
        </p:txBody>
      </p:sp>
      <p:sp>
        <p:nvSpPr>
          <p:cNvPr id="3" name="Subtitle 2"/>
          <p:cNvSpPr>
            <a:spLocks noGrp="1"/>
          </p:cNvSpPr>
          <p:nvPr>
            <p:ph type="subTitle" idx="1"/>
          </p:nvPr>
        </p:nvSpPr>
        <p:spPr>
          <a:xfrm>
            <a:off x="7680960" y="18653760"/>
            <a:ext cx="35844480" cy="8412480"/>
          </a:xfrm>
        </p:spPr>
        <p:txBody>
          <a:bodyPr/>
          <a:lstStyle>
            <a:lvl1pPr marL="0" indent="0" algn="ctr">
              <a:buNone/>
              <a:defRPr>
                <a:solidFill>
                  <a:schemeClr val="tx1">
                    <a:tint val="75000"/>
                  </a:schemeClr>
                </a:solidFill>
              </a:defRPr>
            </a:lvl1pPr>
            <a:lvl2pPr marL="2403494" indent="0" algn="ctr">
              <a:buNone/>
              <a:defRPr>
                <a:solidFill>
                  <a:schemeClr val="tx1">
                    <a:tint val="75000"/>
                  </a:schemeClr>
                </a:solidFill>
              </a:defRPr>
            </a:lvl2pPr>
            <a:lvl3pPr marL="4806990" indent="0" algn="ctr">
              <a:buNone/>
              <a:defRPr>
                <a:solidFill>
                  <a:schemeClr val="tx1">
                    <a:tint val="75000"/>
                  </a:schemeClr>
                </a:solidFill>
              </a:defRPr>
            </a:lvl3pPr>
            <a:lvl4pPr marL="7210484" indent="0" algn="ctr">
              <a:buNone/>
              <a:defRPr>
                <a:solidFill>
                  <a:schemeClr val="tx1">
                    <a:tint val="75000"/>
                  </a:schemeClr>
                </a:solidFill>
              </a:defRPr>
            </a:lvl4pPr>
            <a:lvl5pPr marL="9613978" indent="0" algn="ctr">
              <a:buNone/>
              <a:defRPr>
                <a:solidFill>
                  <a:schemeClr val="tx1">
                    <a:tint val="75000"/>
                  </a:schemeClr>
                </a:solidFill>
              </a:defRPr>
            </a:lvl5pPr>
            <a:lvl6pPr marL="12017473" indent="0" algn="ctr">
              <a:buNone/>
              <a:defRPr>
                <a:solidFill>
                  <a:schemeClr val="tx1">
                    <a:tint val="75000"/>
                  </a:schemeClr>
                </a:solidFill>
              </a:defRPr>
            </a:lvl6pPr>
            <a:lvl7pPr marL="14420969" indent="0" algn="ctr">
              <a:buNone/>
              <a:defRPr>
                <a:solidFill>
                  <a:schemeClr val="tx1">
                    <a:tint val="75000"/>
                  </a:schemeClr>
                </a:solidFill>
              </a:defRPr>
            </a:lvl7pPr>
            <a:lvl8pPr marL="16824463" indent="0" algn="ctr">
              <a:buNone/>
              <a:defRPr>
                <a:solidFill>
                  <a:schemeClr val="tx1">
                    <a:tint val="75000"/>
                  </a:schemeClr>
                </a:solidFill>
              </a:defRPr>
            </a:lvl8pPr>
            <a:lvl9pPr marL="1922795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D4C4CA-94A1-834E-A2BA-CE4D58E93A41}"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63341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5059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7901540" y="6324600"/>
            <a:ext cx="64514734"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339579" y="6324600"/>
            <a:ext cx="192708527"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0461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87720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4" y="21153122"/>
            <a:ext cx="43525440" cy="6537960"/>
          </a:xfrm>
        </p:spPr>
        <p:txBody>
          <a:bodyPr anchor="t"/>
          <a:lstStyle>
            <a:lvl1pPr algn="l">
              <a:defRPr sz="20999" b="1" cap="all"/>
            </a:lvl1pPr>
          </a:lstStyle>
          <a:p>
            <a:r>
              <a:rPr lang="en-US"/>
              <a:t>Click to edit Master title style</a:t>
            </a:r>
          </a:p>
        </p:txBody>
      </p:sp>
      <p:sp>
        <p:nvSpPr>
          <p:cNvPr id="3" name="Text Placeholder 2"/>
          <p:cNvSpPr>
            <a:spLocks noGrp="1"/>
          </p:cNvSpPr>
          <p:nvPr>
            <p:ph type="body" idx="1"/>
          </p:nvPr>
        </p:nvSpPr>
        <p:spPr>
          <a:xfrm>
            <a:off x="4044954" y="13952225"/>
            <a:ext cx="43525440" cy="7200898"/>
          </a:xfrm>
        </p:spPr>
        <p:txBody>
          <a:bodyPr anchor="b"/>
          <a:lstStyle>
            <a:lvl1pPr marL="0" indent="0">
              <a:buNone/>
              <a:defRPr sz="10500">
                <a:solidFill>
                  <a:schemeClr val="tx1">
                    <a:tint val="75000"/>
                  </a:schemeClr>
                </a:solidFill>
              </a:defRPr>
            </a:lvl1pPr>
            <a:lvl2pPr marL="2403494" indent="0">
              <a:buNone/>
              <a:defRPr sz="9499">
                <a:solidFill>
                  <a:schemeClr val="tx1">
                    <a:tint val="75000"/>
                  </a:schemeClr>
                </a:solidFill>
              </a:defRPr>
            </a:lvl2pPr>
            <a:lvl3pPr marL="4806990" indent="0">
              <a:buNone/>
              <a:defRPr sz="8400">
                <a:solidFill>
                  <a:schemeClr val="tx1">
                    <a:tint val="75000"/>
                  </a:schemeClr>
                </a:solidFill>
              </a:defRPr>
            </a:lvl3pPr>
            <a:lvl4pPr marL="7210484" indent="0">
              <a:buNone/>
              <a:defRPr sz="7400">
                <a:solidFill>
                  <a:schemeClr val="tx1">
                    <a:tint val="75000"/>
                  </a:schemeClr>
                </a:solidFill>
              </a:defRPr>
            </a:lvl4pPr>
            <a:lvl5pPr marL="9613978" indent="0">
              <a:buNone/>
              <a:defRPr sz="7400">
                <a:solidFill>
                  <a:schemeClr val="tx1">
                    <a:tint val="75000"/>
                  </a:schemeClr>
                </a:solidFill>
              </a:defRPr>
            </a:lvl5pPr>
            <a:lvl6pPr marL="12017473" indent="0">
              <a:buNone/>
              <a:defRPr sz="7400">
                <a:solidFill>
                  <a:schemeClr val="tx1">
                    <a:tint val="75000"/>
                  </a:schemeClr>
                </a:solidFill>
              </a:defRPr>
            </a:lvl6pPr>
            <a:lvl7pPr marL="14420969" indent="0">
              <a:buNone/>
              <a:defRPr sz="7400">
                <a:solidFill>
                  <a:schemeClr val="tx1">
                    <a:tint val="75000"/>
                  </a:schemeClr>
                </a:solidFill>
              </a:defRPr>
            </a:lvl7pPr>
            <a:lvl8pPr marL="16824463" indent="0">
              <a:buNone/>
              <a:defRPr sz="7400">
                <a:solidFill>
                  <a:schemeClr val="tx1">
                    <a:tint val="75000"/>
                  </a:schemeClr>
                </a:solidFill>
              </a:defRPr>
            </a:lvl8pPr>
            <a:lvl9pPr marL="19227957" indent="0">
              <a:buNone/>
              <a:defRPr sz="7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4C4CA-94A1-834E-A2BA-CE4D58E93A41}"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800635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339575" y="36865560"/>
            <a:ext cx="128611627" cy="104279702"/>
          </a:xfrm>
        </p:spPr>
        <p:txBody>
          <a:bodyPr/>
          <a:lstStyle>
            <a:lvl1pPr>
              <a:defRPr sz="14699"/>
            </a:lvl1pPr>
            <a:lvl2pPr>
              <a:defRPr sz="12599"/>
            </a:lvl2pPr>
            <a:lvl3pPr>
              <a:defRPr sz="10500"/>
            </a:lvl3pPr>
            <a:lvl4pPr>
              <a:defRPr sz="9499"/>
            </a:lvl4pPr>
            <a:lvl5pPr>
              <a:defRPr sz="9499"/>
            </a:lvl5pPr>
            <a:lvl6pPr>
              <a:defRPr sz="9499"/>
            </a:lvl6pPr>
            <a:lvl7pPr>
              <a:defRPr sz="9499"/>
            </a:lvl7pPr>
            <a:lvl8pPr>
              <a:defRPr sz="9499"/>
            </a:lvl8pPr>
            <a:lvl9pPr>
              <a:defRPr sz="94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3804645" y="36865560"/>
            <a:ext cx="128611634" cy="104279702"/>
          </a:xfrm>
        </p:spPr>
        <p:txBody>
          <a:bodyPr/>
          <a:lstStyle>
            <a:lvl1pPr>
              <a:defRPr sz="14699"/>
            </a:lvl1pPr>
            <a:lvl2pPr>
              <a:defRPr sz="12599"/>
            </a:lvl2pPr>
            <a:lvl3pPr>
              <a:defRPr sz="10500"/>
            </a:lvl3pPr>
            <a:lvl4pPr>
              <a:defRPr sz="9499"/>
            </a:lvl4pPr>
            <a:lvl5pPr>
              <a:defRPr sz="9499"/>
            </a:lvl5pPr>
            <a:lvl6pPr>
              <a:defRPr sz="9499"/>
            </a:lvl6pPr>
            <a:lvl7pPr>
              <a:defRPr sz="9499"/>
            </a:lvl7pPr>
            <a:lvl8pPr>
              <a:defRPr sz="9499"/>
            </a:lvl8pPr>
            <a:lvl9pPr>
              <a:defRPr sz="94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D4C4CA-94A1-834E-A2BA-CE4D58E93A41}"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3994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0" y="1318262"/>
            <a:ext cx="4608576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320" y="7368542"/>
            <a:ext cx="22625054" cy="3070858"/>
          </a:xfrm>
        </p:spPr>
        <p:txBody>
          <a:bodyPr anchor="b"/>
          <a:lstStyle>
            <a:lvl1pPr marL="0" indent="0">
              <a:buNone/>
              <a:defRPr sz="12599" b="1"/>
            </a:lvl1pPr>
            <a:lvl2pPr marL="2403494" indent="0">
              <a:buNone/>
              <a:defRPr sz="10500" b="1"/>
            </a:lvl2pPr>
            <a:lvl3pPr marL="4806990" indent="0">
              <a:buNone/>
              <a:defRPr sz="9499" b="1"/>
            </a:lvl3pPr>
            <a:lvl4pPr marL="7210484" indent="0">
              <a:buNone/>
              <a:defRPr sz="8400" b="1"/>
            </a:lvl4pPr>
            <a:lvl5pPr marL="9613978" indent="0">
              <a:buNone/>
              <a:defRPr sz="8400" b="1"/>
            </a:lvl5pPr>
            <a:lvl6pPr marL="12017473" indent="0">
              <a:buNone/>
              <a:defRPr sz="8400" b="1"/>
            </a:lvl6pPr>
            <a:lvl7pPr marL="14420969" indent="0">
              <a:buNone/>
              <a:defRPr sz="8400" b="1"/>
            </a:lvl7pPr>
            <a:lvl8pPr marL="16824463" indent="0">
              <a:buNone/>
              <a:defRPr sz="8400" b="1"/>
            </a:lvl8pPr>
            <a:lvl9pPr marL="19227957" indent="0">
              <a:buNone/>
              <a:defRPr sz="8400" b="1"/>
            </a:lvl9pPr>
          </a:lstStyle>
          <a:p>
            <a:pPr lvl="0"/>
            <a:r>
              <a:rPr lang="en-US"/>
              <a:t>Click to edit Master text styles</a:t>
            </a:r>
          </a:p>
        </p:txBody>
      </p:sp>
      <p:sp>
        <p:nvSpPr>
          <p:cNvPr id="4" name="Content Placeholder 3"/>
          <p:cNvSpPr>
            <a:spLocks noGrp="1"/>
          </p:cNvSpPr>
          <p:nvPr>
            <p:ph sz="half" idx="2"/>
          </p:nvPr>
        </p:nvSpPr>
        <p:spPr>
          <a:xfrm>
            <a:off x="2560320" y="10439400"/>
            <a:ext cx="22625054" cy="18966182"/>
          </a:xfrm>
        </p:spPr>
        <p:txBody>
          <a:bodyPr/>
          <a:lstStyle>
            <a:lvl1pPr>
              <a:defRPr sz="12599"/>
            </a:lvl1pPr>
            <a:lvl2pPr>
              <a:defRPr sz="10500"/>
            </a:lvl2pPr>
            <a:lvl3pPr>
              <a:defRPr sz="9499"/>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144" y="7368542"/>
            <a:ext cx="22633940" cy="3070858"/>
          </a:xfrm>
        </p:spPr>
        <p:txBody>
          <a:bodyPr anchor="b"/>
          <a:lstStyle>
            <a:lvl1pPr marL="0" indent="0">
              <a:buNone/>
              <a:defRPr sz="12599" b="1"/>
            </a:lvl1pPr>
            <a:lvl2pPr marL="2403494" indent="0">
              <a:buNone/>
              <a:defRPr sz="10500" b="1"/>
            </a:lvl2pPr>
            <a:lvl3pPr marL="4806990" indent="0">
              <a:buNone/>
              <a:defRPr sz="9499" b="1"/>
            </a:lvl3pPr>
            <a:lvl4pPr marL="7210484" indent="0">
              <a:buNone/>
              <a:defRPr sz="8400" b="1"/>
            </a:lvl4pPr>
            <a:lvl5pPr marL="9613978" indent="0">
              <a:buNone/>
              <a:defRPr sz="8400" b="1"/>
            </a:lvl5pPr>
            <a:lvl6pPr marL="12017473" indent="0">
              <a:buNone/>
              <a:defRPr sz="8400" b="1"/>
            </a:lvl6pPr>
            <a:lvl7pPr marL="14420969" indent="0">
              <a:buNone/>
              <a:defRPr sz="8400" b="1"/>
            </a:lvl7pPr>
            <a:lvl8pPr marL="16824463" indent="0">
              <a:buNone/>
              <a:defRPr sz="8400" b="1"/>
            </a:lvl8pPr>
            <a:lvl9pPr marL="19227957" indent="0">
              <a:buNone/>
              <a:defRPr sz="8400" b="1"/>
            </a:lvl9pPr>
          </a:lstStyle>
          <a:p>
            <a:pPr lvl="0"/>
            <a:r>
              <a:rPr lang="en-US"/>
              <a:t>Click to edit Master text styles</a:t>
            </a:r>
          </a:p>
        </p:txBody>
      </p:sp>
      <p:sp>
        <p:nvSpPr>
          <p:cNvPr id="6" name="Content Placeholder 5"/>
          <p:cNvSpPr>
            <a:spLocks noGrp="1"/>
          </p:cNvSpPr>
          <p:nvPr>
            <p:ph sz="quarter" idx="4"/>
          </p:nvPr>
        </p:nvSpPr>
        <p:spPr>
          <a:xfrm>
            <a:off x="26012144" y="10439400"/>
            <a:ext cx="22633940" cy="18966182"/>
          </a:xfrm>
        </p:spPr>
        <p:txBody>
          <a:bodyPr/>
          <a:lstStyle>
            <a:lvl1pPr>
              <a:defRPr sz="12599"/>
            </a:lvl1pPr>
            <a:lvl2pPr>
              <a:defRPr sz="10500"/>
            </a:lvl2pPr>
            <a:lvl3pPr>
              <a:defRPr sz="9499"/>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D4C4CA-94A1-834E-A2BA-CE4D58E93A41}" type="datetimeFigureOut">
              <a:rPr lang="en-US" smtClean="0"/>
              <a:t>9/11/2023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57243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D4C4CA-94A1-834E-A2BA-CE4D58E93A41}" type="datetimeFigureOut">
              <a:rPr lang="en-US" smtClean="0"/>
              <a:t>9/11/2023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94878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D4C4CA-94A1-834E-A2BA-CE4D58E93A41}" type="datetimeFigureOut">
              <a:rPr lang="en-US" smtClean="0"/>
              <a:t>9/11/2023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14977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5" y="1310640"/>
            <a:ext cx="16846554" cy="5577840"/>
          </a:xfrm>
        </p:spPr>
        <p:txBody>
          <a:bodyPr anchor="b"/>
          <a:lstStyle>
            <a:lvl1pPr algn="l">
              <a:defRPr sz="10500" b="1"/>
            </a:lvl1pPr>
          </a:lstStyle>
          <a:p>
            <a:r>
              <a:rPr lang="en-US"/>
              <a:t>Click to edit Master title style</a:t>
            </a:r>
          </a:p>
        </p:txBody>
      </p:sp>
      <p:sp>
        <p:nvSpPr>
          <p:cNvPr id="3" name="Content Placeholder 2"/>
          <p:cNvSpPr>
            <a:spLocks noGrp="1"/>
          </p:cNvSpPr>
          <p:nvPr>
            <p:ph idx="1"/>
          </p:nvPr>
        </p:nvSpPr>
        <p:spPr>
          <a:xfrm>
            <a:off x="20020280" y="1310643"/>
            <a:ext cx="28625800" cy="28094942"/>
          </a:xfrm>
        </p:spPr>
        <p:txBody>
          <a:bodyPr/>
          <a:lstStyle>
            <a:lvl1pPr>
              <a:defRPr sz="16799"/>
            </a:lvl1pPr>
            <a:lvl2pPr>
              <a:defRPr sz="14699"/>
            </a:lvl2pPr>
            <a:lvl3pPr>
              <a:defRPr sz="12599"/>
            </a:lvl3pPr>
            <a:lvl4pPr>
              <a:defRPr sz="10500"/>
            </a:lvl4pPr>
            <a:lvl5pPr>
              <a:defRPr sz="10500"/>
            </a:lvl5pPr>
            <a:lvl6pPr>
              <a:defRPr sz="10500"/>
            </a:lvl6pPr>
            <a:lvl7pPr>
              <a:defRPr sz="10500"/>
            </a:lvl7pPr>
            <a:lvl8pPr>
              <a:defRPr sz="10500"/>
            </a:lvl8pPr>
            <a:lvl9pPr>
              <a:defRPr sz="10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5" y="6888483"/>
            <a:ext cx="16846554" cy="22517102"/>
          </a:xfrm>
        </p:spPr>
        <p:txBody>
          <a:bodyPr/>
          <a:lstStyle>
            <a:lvl1pPr marL="0" indent="0">
              <a:buNone/>
              <a:defRPr sz="7400"/>
            </a:lvl1pPr>
            <a:lvl2pPr marL="2403494" indent="0">
              <a:buNone/>
              <a:defRPr sz="6300"/>
            </a:lvl2pPr>
            <a:lvl3pPr marL="4806990" indent="0">
              <a:buNone/>
              <a:defRPr sz="5300"/>
            </a:lvl3pPr>
            <a:lvl4pPr marL="7210484" indent="0">
              <a:buNone/>
              <a:defRPr sz="4699"/>
            </a:lvl4pPr>
            <a:lvl5pPr marL="9613978" indent="0">
              <a:buNone/>
              <a:defRPr sz="4699"/>
            </a:lvl5pPr>
            <a:lvl6pPr marL="12017473" indent="0">
              <a:buNone/>
              <a:defRPr sz="4699"/>
            </a:lvl6pPr>
            <a:lvl7pPr marL="14420969" indent="0">
              <a:buNone/>
              <a:defRPr sz="4699"/>
            </a:lvl7pPr>
            <a:lvl8pPr marL="16824463" indent="0">
              <a:buNone/>
              <a:defRPr sz="4699"/>
            </a:lvl8pPr>
            <a:lvl9pPr marL="19227957" indent="0">
              <a:buNone/>
              <a:defRPr sz="4699"/>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435646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4" y="23042880"/>
            <a:ext cx="30723840" cy="2720342"/>
          </a:xfrm>
        </p:spPr>
        <p:txBody>
          <a:bodyPr anchor="b"/>
          <a:lstStyle>
            <a:lvl1pPr algn="l">
              <a:defRPr sz="10500" b="1"/>
            </a:lvl1pPr>
          </a:lstStyle>
          <a:p>
            <a:r>
              <a:rPr lang="en-US"/>
              <a:t>Click to edit Master title style</a:t>
            </a:r>
          </a:p>
        </p:txBody>
      </p:sp>
      <p:sp>
        <p:nvSpPr>
          <p:cNvPr id="3" name="Picture Placeholder 2"/>
          <p:cNvSpPr>
            <a:spLocks noGrp="1"/>
          </p:cNvSpPr>
          <p:nvPr>
            <p:ph type="pic" idx="1"/>
          </p:nvPr>
        </p:nvSpPr>
        <p:spPr>
          <a:xfrm>
            <a:off x="10036814" y="2941320"/>
            <a:ext cx="30723840" cy="19751040"/>
          </a:xfrm>
        </p:spPr>
        <p:txBody>
          <a:bodyPr/>
          <a:lstStyle>
            <a:lvl1pPr marL="0" indent="0">
              <a:buNone/>
              <a:defRPr sz="16799"/>
            </a:lvl1pPr>
            <a:lvl2pPr marL="2403494" indent="0">
              <a:buNone/>
              <a:defRPr sz="14699"/>
            </a:lvl2pPr>
            <a:lvl3pPr marL="4806990" indent="0">
              <a:buNone/>
              <a:defRPr sz="12599"/>
            </a:lvl3pPr>
            <a:lvl4pPr marL="7210484" indent="0">
              <a:buNone/>
              <a:defRPr sz="10500"/>
            </a:lvl4pPr>
            <a:lvl5pPr marL="9613978" indent="0">
              <a:buNone/>
              <a:defRPr sz="10500"/>
            </a:lvl5pPr>
            <a:lvl6pPr marL="12017473" indent="0">
              <a:buNone/>
              <a:defRPr sz="10500"/>
            </a:lvl6pPr>
            <a:lvl7pPr marL="14420969" indent="0">
              <a:buNone/>
              <a:defRPr sz="10500"/>
            </a:lvl7pPr>
            <a:lvl8pPr marL="16824463" indent="0">
              <a:buNone/>
              <a:defRPr sz="10500"/>
            </a:lvl8pPr>
            <a:lvl9pPr marL="19227957" indent="0">
              <a:buNone/>
              <a:defRPr sz="10500"/>
            </a:lvl9pPr>
          </a:lstStyle>
          <a:p>
            <a:r>
              <a:rPr lang="en-US"/>
              <a:t>Click icon to add picture</a:t>
            </a:r>
          </a:p>
        </p:txBody>
      </p:sp>
      <p:sp>
        <p:nvSpPr>
          <p:cNvPr id="4" name="Text Placeholder 3"/>
          <p:cNvSpPr>
            <a:spLocks noGrp="1"/>
          </p:cNvSpPr>
          <p:nvPr>
            <p:ph type="body" sz="half" idx="2"/>
          </p:nvPr>
        </p:nvSpPr>
        <p:spPr>
          <a:xfrm>
            <a:off x="10036814" y="25763222"/>
            <a:ext cx="30723840" cy="3863338"/>
          </a:xfrm>
        </p:spPr>
        <p:txBody>
          <a:bodyPr/>
          <a:lstStyle>
            <a:lvl1pPr marL="0" indent="0">
              <a:buNone/>
              <a:defRPr sz="7400"/>
            </a:lvl1pPr>
            <a:lvl2pPr marL="2403494" indent="0">
              <a:buNone/>
              <a:defRPr sz="6300"/>
            </a:lvl2pPr>
            <a:lvl3pPr marL="4806990" indent="0">
              <a:buNone/>
              <a:defRPr sz="5300"/>
            </a:lvl3pPr>
            <a:lvl4pPr marL="7210484" indent="0">
              <a:buNone/>
              <a:defRPr sz="4699"/>
            </a:lvl4pPr>
            <a:lvl5pPr marL="9613978" indent="0">
              <a:buNone/>
              <a:defRPr sz="4699"/>
            </a:lvl5pPr>
            <a:lvl6pPr marL="12017473" indent="0">
              <a:buNone/>
              <a:defRPr sz="4699"/>
            </a:lvl6pPr>
            <a:lvl7pPr marL="14420969" indent="0">
              <a:buNone/>
              <a:defRPr sz="4699"/>
            </a:lvl7pPr>
            <a:lvl8pPr marL="16824463" indent="0">
              <a:buNone/>
              <a:defRPr sz="4699"/>
            </a:lvl8pPr>
            <a:lvl9pPr marL="19227957" indent="0">
              <a:buNone/>
              <a:defRPr sz="4699"/>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973763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318262"/>
            <a:ext cx="46085760" cy="5486400"/>
          </a:xfrm>
          <a:prstGeom prst="rect">
            <a:avLst/>
          </a:prstGeom>
        </p:spPr>
        <p:txBody>
          <a:bodyPr vert="horz" lIns="480709" tIns="240355" rIns="480709" bIns="240355" rtlCol="0" anchor="ctr">
            <a:normAutofit/>
          </a:bodyPr>
          <a:lstStyle/>
          <a:p>
            <a:r>
              <a:rPr lang="en-US"/>
              <a:t>Click to edit Master title style</a:t>
            </a:r>
          </a:p>
        </p:txBody>
      </p:sp>
      <p:sp>
        <p:nvSpPr>
          <p:cNvPr id="3" name="Text Placeholder 2"/>
          <p:cNvSpPr>
            <a:spLocks noGrp="1"/>
          </p:cNvSpPr>
          <p:nvPr>
            <p:ph type="body" idx="1"/>
          </p:nvPr>
        </p:nvSpPr>
        <p:spPr>
          <a:xfrm>
            <a:off x="2560320" y="7680963"/>
            <a:ext cx="46085760" cy="21724622"/>
          </a:xfrm>
          <a:prstGeom prst="rect">
            <a:avLst/>
          </a:prstGeom>
        </p:spPr>
        <p:txBody>
          <a:bodyPr vert="horz" lIns="480709" tIns="240355" rIns="480709" bIns="24035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60320" y="30510482"/>
            <a:ext cx="11948160" cy="1752600"/>
          </a:xfrm>
          <a:prstGeom prst="rect">
            <a:avLst/>
          </a:prstGeom>
        </p:spPr>
        <p:txBody>
          <a:bodyPr vert="horz" lIns="480709" tIns="240355" rIns="480709" bIns="240355" rtlCol="0" anchor="ctr"/>
          <a:lstStyle>
            <a:lvl1pPr algn="l">
              <a:defRPr sz="6300">
                <a:solidFill>
                  <a:schemeClr val="tx1">
                    <a:tint val="75000"/>
                  </a:schemeClr>
                </a:solidFill>
              </a:defRPr>
            </a:lvl1pPr>
          </a:lstStyle>
          <a:p>
            <a:fld id="{85D4C4CA-94A1-834E-A2BA-CE4D58E93A41}" type="datetimeFigureOut">
              <a:rPr lang="en-US" smtClean="0"/>
              <a:t>9/11/2023</a:t>
            </a:fld>
            <a:endParaRPr lang="en-US"/>
          </a:p>
        </p:txBody>
      </p:sp>
      <p:sp>
        <p:nvSpPr>
          <p:cNvPr id="5" name="Footer Placeholder 4"/>
          <p:cNvSpPr>
            <a:spLocks noGrp="1"/>
          </p:cNvSpPr>
          <p:nvPr>
            <p:ph type="ftr" sz="quarter" idx="3"/>
          </p:nvPr>
        </p:nvSpPr>
        <p:spPr>
          <a:xfrm>
            <a:off x="17495520" y="30510482"/>
            <a:ext cx="16215360" cy="1752600"/>
          </a:xfrm>
          <a:prstGeom prst="rect">
            <a:avLst/>
          </a:prstGeom>
        </p:spPr>
        <p:txBody>
          <a:bodyPr vert="horz" lIns="480709" tIns="240355" rIns="480709" bIns="240355" rtlCol="0" anchor="ctr"/>
          <a:lstStyle>
            <a:lvl1pPr algn="ctr">
              <a:defRPr sz="6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697920" y="30510482"/>
            <a:ext cx="11948160" cy="1752600"/>
          </a:xfrm>
          <a:prstGeom prst="rect">
            <a:avLst/>
          </a:prstGeom>
        </p:spPr>
        <p:txBody>
          <a:bodyPr vert="horz" lIns="480709" tIns="240355" rIns="480709" bIns="240355" rtlCol="0" anchor="ctr"/>
          <a:lstStyle>
            <a:lvl1pPr algn="r">
              <a:defRPr sz="6300">
                <a:solidFill>
                  <a:schemeClr val="tx1">
                    <a:tint val="75000"/>
                  </a:schemeClr>
                </a:solidFill>
              </a:defRPr>
            </a:lvl1pPr>
          </a:lstStyle>
          <a:p>
            <a:fld id="{D76FB06D-23CD-0545-AB49-68006C960DF0}" type="slidenum">
              <a:rPr lang="en-US" smtClean="0"/>
              <a:t>‹#›</a:t>
            </a:fld>
            <a:endParaRPr lang="en-US"/>
          </a:p>
        </p:txBody>
      </p:sp>
    </p:spTree>
    <p:extLst>
      <p:ext uri="{BB962C8B-B14F-4D97-AF65-F5344CB8AC3E}">
        <p14:creationId xmlns:p14="http://schemas.microsoft.com/office/powerpoint/2010/main" val="416178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403494" rtl="0" eaLnBrk="1" latinLnBrk="0" hangingPunct="1">
        <a:spcBef>
          <a:spcPct val="0"/>
        </a:spcBef>
        <a:buNone/>
        <a:defRPr sz="23099" kern="1200">
          <a:solidFill>
            <a:schemeClr val="tx1"/>
          </a:solidFill>
          <a:latin typeface="+mj-lt"/>
          <a:ea typeface="+mj-ea"/>
          <a:cs typeface="+mj-cs"/>
        </a:defRPr>
      </a:lvl1pPr>
    </p:titleStyle>
    <p:bodyStyle>
      <a:lvl1pPr marL="1802622" indent="-1802622" algn="l" defTabSz="2403494" rtl="0" eaLnBrk="1" latinLnBrk="0" hangingPunct="1">
        <a:spcBef>
          <a:spcPct val="20000"/>
        </a:spcBef>
        <a:buFont typeface="Arial"/>
        <a:buChar char="•"/>
        <a:defRPr sz="16799" kern="1200">
          <a:solidFill>
            <a:schemeClr val="tx1"/>
          </a:solidFill>
          <a:latin typeface="+mn-lt"/>
          <a:ea typeface="+mn-ea"/>
          <a:cs typeface="+mn-cs"/>
        </a:defRPr>
      </a:lvl1pPr>
      <a:lvl2pPr marL="3905679" indent="-1502183" algn="l" defTabSz="2403494" rtl="0" eaLnBrk="1" latinLnBrk="0" hangingPunct="1">
        <a:spcBef>
          <a:spcPct val="20000"/>
        </a:spcBef>
        <a:buFont typeface="Arial"/>
        <a:buChar char="–"/>
        <a:defRPr sz="14699" kern="1200">
          <a:solidFill>
            <a:schemeClr val="tx1"/>
          </a:solidFill>
          <a:latin typeface="+mn-lt"/>
          <a:ea typeface="+mn-ea"/>
          <a:cs typeface="+mn-cs"/>
        </a:defRPr>
      </a:lvl2pPr>
      <a:lvl3pPr marL="6008736" indent="-1201748" algn="l" defTabSz="2403494" rtl="0" eaLnBrk="1" latinLnBrk="0" hangingPunct="1">
        <a:spcBef>
          <a:spcPct val="20000"/>
        </a:spcBef>
        <a:buFont typeface="Arial"/>
        <a:buChar char="•"/>
        <a:defRPr sz="12599" kern="1200">
          <a:solidFill>
            <a:schemeClr val="tx1"/>
          </a:solidFill>
          <a:latin typeface="+mn-lt"/>
          <a:ea typeface="+mn-ea"/>
          <a:cs typeface="+mn-cs"/>
        </a:defRPr>
      </a:lvl3pPr>
      <a:lvl4pPr marL="8412230" indent="-1201748" algn="l" defTabSz="2403494" rtl="0" eaLnBrk="1" latinLnBrk="0" hangingPunct="1">
        <a:spcBef>
          <a:spcPct val="20000"/>
        </a:spcBef>
        <a:buFont typeface="Arial"/>
        <a:buChar char="–"/>
        <a:defRPr sz="10500" kern="1200">
          <a:solidFill>
            <a:schemeClr val="tx1"/>
          </a:solidFill>
          <a:latin typeface="+mn-lt"/>
          <a:ea typeface="+mn-ea"/>
          <a:cs typeface="+mn-cs"/>
        </a:defRPr>
      </a:lvl4pPr>
      <a:lvl5pPr marL="10815727" indent="-1201748" algn="l" defTabSz="2403494" rtl="0" eaLnBrk="1" latinLnBrk="0" hangingPunct="1">
        <a:spcBef>
          <a:spcPct val="20000"/>
        </a:spcBef>
        <a:buFont typeface="Arial"/>
        <a:buChar char="»"/>
        <a:defRPr sz="10500" kern="1200">
          <a:solidFill>
            <a:schemeClr val="tx1"/>
          </a:solidFill>
          <a:latin typeface="+mn-lt"/>
          <a:ea typeface="+mn-ea"/>
          <a:cs typeface="+mn-cs"/>
        </a:defRPr>
      </a:lvl5pPr>
      <a:lvl6pPr marL="13219221" indent="-1201748" algn="l" defTabSz="2403494" rtl="0" eaLnBrk="1" latinLnBrk="0" hangingPunct="1">
        <a:spcBef>
          <a:spcPct val="20000"/>
        </a:spcBef>
        <a:buFont typeface="Arial"/>
        <a:buChar char="•"/>
        <a:defRPr sz="10500" kern="1200">
          <a:solidFill>
            <a:schemeClr val="tx1"/>
          </a:solidFill>
          <a:latin typeface="+mn-lt"/>
          <a:ea typeface="+mn-ea"/>
          <a:cs typeface="+mn-cs"/>
        </a:defRPr>
      </a:lvl6pPr>
      <a:lvl7pPr marL="15622715" indent="-1201748" algn="l" defTabSz="2403494" rtl="0" eaLnBrk="1" latinLnBrk="0" hangingPunct="1">
        <a:spcBef>
          <a:spcPct val="20000"/>
        </a:spcBef>
        <a:buFont typeface="Arial"/>
        <a:buChar char="•"/>
        <a:defRPr sz="10500" kern="1200">
          <a:solidFill>
            <a:schemeClr val="tx1"/>
          </a:solidFill>
          <a:latin typeface="+mn-lt"/>
          <a:ea typeface="+mn-ea"/>
          <a:cs typeface="+mn-cs"/>
        </a:defRPr>
      </a:lvl7pPr>
      <a:lvl8pPr marL="18026209" indent="-1201748" algn="l" defTabSz="2403494" rtl="0" eaLnBrk="1" latinLnBrk="0" hangingPunct="1">
        <a:spcBef>
          <a:spcPct val="20000"/>
        </a:spcBef>
        <a:buFont typeface="Arial"/>
        <a:buChar char="•"/>
        <a:defRPr sz="10500" kern="1200">
          <a:solidFill>
            <a:schemeClr val="tx1"/>
          </a:solidFill>
          <a:latin typeface="+mn-lt"/>
          <a:ea typeface="+mn-ea"/>
          <a:cs typeface="+mn-cs"/>
        </a:defRPr>
      </a:lvl8pPr>
      <a:lvl9pPr marL="20429705" indent="-1201748" algn="l" defTabSz="2403494" rtl="0" eaLnBrk="1" latinLnBrk="0" hangingPunct="1">
        <a:spcBef>
          <a:spcPct val="20000"/>
        </a:spcBef>
        <a:buFont typeface="Arial"/>
        <a:buChar char="•"/>
        <a:defRPr sz="10500" kern="1200">
          <a:solidFill>
            <a:schemeClr val="tx1"/>
          </a:solidFill>
          <a:latin typeface="+mn-lt"/>
          <a:ea typeface="+mn-ea"/>
          <a:cs typeface="+mn-cs"/>
        </a:defRPr>
      </a:lvl9pPr>
    </p:bodyStyle>
    <p:otherStyle>
      <a:defPPr>
        <a:defRPr lang="en-US"/>
      </a:defPPr>
      <a:lvl1pPr marL="0" algn="l" defTabSz="2403494" rtl="0" eaLnBrk="1" latinLnBrk="0" hangingPunct="1">
        <a:defRPr sz="9499" kern="1200">
          <a:solidFill>
            <a:schemeClr val="tx1"/>
          </a:solidFill>
          <a:latin typeface="+mn-lt"/>
          <a:ea typeface="+mn-ea"/>
          <a:cs typeface="+mn-cs"/>
        </a:defRPr>
      </a:lvl1pPr>
      <a:lvl2pPr marL="2403494" algn="l" defTabSz="2403494" rtl="0" eaLnBrk="1" latinLnBrk="0" hangingPunct="1">
        <a:defRPr sz="9499" kern="1200">
          <a:solidFill>
            <a:schemeClr val="tx1"/>
          </a:solidFill>
          <a:latin typeface="+mn-lt"/>
          <a:ea typeface="+mn-ea"/>
          <a:cs typeface="+mn-cs"/>
        </a:defRPr>
      </a:lvl2pPr>
      <a:lvl3pPr marL="4806990" algn="l" defTabSz="2403494" rtl="0" eaLnBrk="1" latinLnBrk="0" hangingPunct="1">
        <a:defRPr sz="9499" kern="1200">
          <a:solidFill>
            <a:schemeClr val="tx1"/>
          </a:solidFill>
          <a:latin typeface="+mn-lt"/>
          <a:ea typeface="+mn-ea"/>
          <a:cs typeface="+mn-cs"/>
        </a:defRPr>
      </a:lvl3pPr>
      <a:lvl4pPr marL="7210484" algn="l" defTabSz="2403494" rtl="0" eaLnBrk="1" latinLnBrk="0" hangingPunct="1">
        <a:defRPr sz="9499" kern="1200">
          <a:solidFill>
            <a:schemeClr val="tx1"/>
          </a:solidFill>
          <a:latin typeface="+mn-lt"/>
          <a:ea typeface="+mn-ea"/>
          <a:cs typeface="+mn-cs"/>
        </a:defRPr>
      </a:lvl4pPr>
      <a:lvl5pPr marL="9613978" algn="l" defTabSz="2403494" rtl="0" eaLnBrk="1" latinLnBrk="0" hangingPunct="1">
        <a:defRPr sz="9499" kern="1200">
          <a:solidFill>
            <a:schemeClr val="tx1"/>
          </a:solidFill>
          <a:latin typeface="+mn-lt"/>
          <a:ea typeface="+mn-ea"/>
          <a:cs typeface="+mn-cs"/>
        </a:defRPr>
      </a:lvl5pPr>
      <a:lvl6pPr marL="12017473" algn="l" defTabSz="2403494" rtl="0" eaLnBrk="1" latinLnBrk="0" hangingPunct="1">
        <a:defRPr sz="9499" kern="1200">
          <a:solidFill>
            <a:schemeClr val="tx1"/>
          </a:solidFill>
          <a:latin typeface="+mn-lt"/>
          <a:ea typeface="+mn-ea"/>
          <a:cs typeface="+mn-cs"/>
        </a:defRPr>
      </a:lvl6pPr>
      <a:lvl7pPr marL="14420969" algn="l" defTabSz="2403494" rtl="0" eaLnBrk="1" latinLnBrk="0" hangingPunct="1">
        <a:defRPr sz="9499" kern="1200">
          <a:solidFill>
            <a:schemeClr val="tx1"/>
          </a:solidFill>
          <a:latin typeface="+mn-lt"/>
          <a:ea typeface="+mn-ea"/>
          <a:cs typeface="+mn-cs"/>
        </a:defRPr>
      </a:lvl7pPr>
      <a:lvl8pPr marL="16824463" algn="l" defTabSz="2403494" rtl="0" eaLnBrk="1" latinLnBrk="0" hangingPunct="1">
        <a:defRPr sz="9499" kern="1200">
          <a:solidFill>
            <a:schemeClr val="tx1"/>
          </a:solidFill>
          <a:latin typeface="+mn-lt"/>
          <a:ea typeface="+mn-ea"/>
          <a:cs typeface="+mn-cs"/>
        </a:defRPr>
      </a:lvl8pPr>
      <a:lvl9pPr marL="19227957" algn="l" defTabSz="2403494" rtl="0" eaLnBrk="1" latinLnBrk="0" hangingPunct="1">
        <a:defRPr sz="94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3.png"/><Relationship Id="rId26" Type="http://schemas.openxmlformats.org/officeDocument/2006/relationships/image" Target="../media/image21.jpeg"/><Relationship Id="rId39" Type="http://schemas.openxmlformats.org/officeDocument/2006/relationships/image" Target="../media/image34.jpeg"/><Relationship Id="rId21" Type="http://schemas.openxmlformats.org/officeDocument/2006/relationships/image" Target="../media/image16.png"/><Relationship Id="rId34" Type="http://schemas.openxmlformats.org/officeDocument/2006/relationships/image" Target="../media/image29.png"/><Relationship Id="rId42" Type="http://schemas.openxmlformats.org/officeDocument/2006/relationships/image" Target="../media/image37.jpeg"/><Relationship Id="rId47" Type="http://schemas.openxmlformats.org/officeDocument/2006/relationships/image" Target="../media/image42.png"/><Relationship Id="rId50"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image" Target="../media/image1.png"/><Relationship Id="rId16" Type="http://schemas.openxmlformats.org/officeDocument/2006/relationships/image" Target="../media/image12.png"/><Relationship Id="rId29" Type="http://schemas.openxmlformats.org/officeDocument/2006/relationships/image" Target="../media/image24.png"/><Relationship Id="rId11" Type="http://schemas.openxmlformats.org/officeDocument/2006/relationships/image" Target="../media/image7.png"/><Relationship Id="rId24" Type="http://schemas.openxmlformats.org/officeDocument/2006/relationships/image" Target="../media/image19.png"/><Relationship Id="rId32" Type="http://schemas.openxmlformats.org/officeDocument/2006/relationships/image" Target="../media/image27.png"/><Relationship Id="rId37" Type="http://schemas.openxmlformats.org/officeDocument/2006/relationships/image" Target="../media/image32.png"/><Relationship Id="rId40" Type="http://schemas.openxmlformats.org/officeDocument/2006/relationships/image" Target="../media/image35.jpeg"/><Relationship Id="rId45" Type="http://schemas.openxmlformats.org/officeDocument/2006/relationships/image" Target="../media/image40.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8.png"/><Relationship Id="rId28" Type="http://schemas.openxmlformats.org/officeDocument/2006/relationships/image" Target="../media/image23.jpeg"/><Relationship Id="rId36" Type="http://schemas.openxmlformats.org/officeDocument/2006/relationships/image" Target="../media/image31.png"/><Relationship Id="rId49" Type="http://schemas.openxmlformats.org/officeDocument/2006/relationships/image" Target="../media/image44.png"/><Relationship Id="rId10" Type="http://schemas.openxmlformats.org/officeDocument/2006/relationships/image" Target="../media/image6.emf"/><Relationship Id="rId19" Type="http://schemas.openxmlformats.org/officeDocument/2006/relationships/image" Target="../media/image14.png"/><Relationship Id="rId31" Type="http://schemas.openxmlformats.org/officeDocument/2006/relationships/image" Target="../media/image26.png"/><Relationship Id="rId44" Type="http://schemas.openxmlformats.org/officeDocument/2006/relationships/image" Target="../media/image39.png"/><Relationship Id="rId52" Type="http://schemas.openxmlformats.org/officeDocument/2006/relationships/image" Target="../media/image47.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0.jpeg"/><Relationship Id="rId22" Type="http://schemas.openxmlformats.org/officeDocument/2006/relationships/image" Target="../media/image17.png"/><Relationship Id="rId27" Type="http://schemas.openxmlformats.org/officeDocument/2006/relationships/image" Target="../media/image22.jpeg"/><Relationship Id="rId30" Type="http://schemas.openxmlformats.org/officeDocument/2006/relationships/image" Target="../media/image25.jpeg"/><Relationship Id="rId35" Type="http://schemas.openxmlformats.org/officeDocument/2006/relationships/image" Target="../media/image30.png"/><Relationship Id="rId43" Type="http://schemas.openxmlformats.org/officeDocument/2006/relationships/image" Target="../media/image38.jpeg"/><Relationship Id="rId48" Type="http://schemas.openxmlformats.org/officeDocument/2006/relationships/image" Target="../media/image43.png"/><Relationship Id="rId8" Type="http://schemas.openxmlformats.org/officeDocument/2006/relationships/image" Target="../media/image5.png"/><Relationship Id="rId51" Type="http://schemas.openxmlformats.org/officeDocument/2006/relationships/image" Target="../media/image46.png"/><Relationship Id="rId3" Type="http://schemas.openxmlformats.org/officeDocument/2006/relationships/image" Target="../media/image2.png"/><Relationship Id="rId12" Type="http://schemas.openxmlformats.org/officeDocument/2006/relationships/image" Target="../media/image8.png"/><Relationship Id="rId17" Type="http://schemas.microsoft.com/office/2007/relationships/hdphoto" Target="../media/hdphoto4.wdp"/><Relationship Id="rId25" Type="http://schemas.openxmlformats.org/officeDocument/2006/relationships/image" Target="../media/image20.png"/><Relationship Id="rId33" Type="http://schemas.openxmlformats.org/officeDocument/2006/relationships/image" Target="../media/image28.png"/><Relationship Id="rId38" Type="http://schemas.openxmlformats.org/officeDocument/2006/relationships/image" Target="../media/image33.png"/><Relationship Id="rId46" Type="http://schemas.openxmlformats.org/officeDocument/2006/relationships/image" Target="../media/image41.png"/><Relationship Id="rId20" Type="http://schemas.openxmlformats.org/officeDocument/2006/relationships/image" Target="../media/image15.png"/><Relationship Id="rId41" Type="http://schemas.openxmlformats.org/officeDocument/2006/relationships/image" Target="../media/image36.jpeg"/><Relationship Id="rId1" Type="http://schemas.openxmlformats.org/officeDocument/2006/relationships/slideLayout" Target="../slideLayouts/slideLayout7.xml"/><Relationship Id="rId6"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
            <a:ext cx="512064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99"/>
          </a:p>
        </p:txBody>
      </p:sp>
      <p:sp>
        <p:nvSpPr>
          <p:cNvPr id="6" name="Title 1"/>
          <p:cNvSpPr txBox="1">
            <a:spLocks/>
          </p:cNvSpPr>
          <p:nvPr/>
        </p:nvSpPr>
        <p:spPr>
          <a:xfrm>
            <a:off x="7208045" y="525904"/>
            <a:ext cx="37103442" cy="280051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799" b="1" dirty="0">
                <a:solidFill>
                  <a:schemeClr val="bg1"/>
                </a:solidFill>
                <a:latin typeface="Arial" charset="0"/>
                <a:ea typeface="Arial" charset="0"/>
                <a:cs typeface="Arial" charset="0"/>
              </a:rPr>
              <a:t>3D Reconstruction and Multi-Organ Mapping of the Female Mouse Reproductive System as a Function of Age</a:t>
            </a:r>
          </a:p>
        </p:txBody>
      </p:sp>
      <p:sp>
        <p:nvSpPr>
          <p:cNvPr id="8" name="Text Placeholder 4"/>
          <p:cNvSpPr txBox="1">
            <a:spLocks/>
          </p:cNvSpPr>
          <p:nvPr/>
        </p:nvSpPr>
        <p:spPr>
          <a:xfrm>
            <a:off x="3216966" y="3161868"/>
            <a:ext cx="44772470" cy="1224070"/>
          </a:xfrm>
          <a:prstGeom prst="rect">
            <a:avLst/>
          </a:prstGeom>
        </p:spPr>
        <p:txBody>
          <a:bodyPr vert="horz" wrap="square" lIns="480709" tIns="240356" rIns="480709" bIns="240356"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Yutong</a:t>
            </a:r>
            <a:r>
              <a:rPr lang="en-US" sz="4800">
                <a:solidFill>
                  <a:srgbClr val="FFFFFF"/>
                </a:solidFill>
                <a:latin typeface="Arial" charset="0"/>
                <a:ea typeface="Arial" charset="0"/>
                <a:cs typeface="Arial" charset="0"/>
              </a:rPr>
              <a:t>(Irina) </a:t>
            </a:r>
            <a:r>
              <a:rPr lang="en-US" sz="4800" dirty="0">
                <a:solidFill>
                  <a:srgbClr val="FFFFFF"/>
                </a:solidFill>
                <a:latin typeface="Arial" charset="0"/>
                <a:ea typeface="Arial" charset="0"/>
                <a:cs typeface="Arial" charset="0"/>
              </a:rPr>
              <a:t>Zhu</a:t>
            </a:r>
            <a:r>
              <a:rPr lang="en-US" sz="4800" baseline="30000" dirty="0">
                <a:solidFill>
                  <a:srgbClr val="FFFFFF"/>
                </a:solidFill>
                <a:latin typeface="Arial" charset="0"/>
                <a:ea typeface="Arial" charset="0"/>
                <a:cs typeface="Arial" charset="0"/>
              </a:rPr>
              <a:t>1</a:t>
            </a:r>
            <a:r>
              <a:rPr lang="en-US" sz="4800" dirty="0">
                <a:solidFill>
                  <a:srgbClr val="FFFFFF"/>
                </a:solidFill>
                <a:latin typeface="Arial" charset="0"/>
                <a:ea typeface="Arial" charset="0"/>
                <a:cs typeface="Arial" charset="0"/>
              </a:rPr>
              <a:t>, Mia Grahn</a:t>
            </a:r>
            <a:r>
              <a:rPr lang="en-US" sz="4800" baseline="30000" dirty="0">
                <a:solidFill>
                  <a:srgbClr val="FFFFFF"/>
                </a:solidFill>
                <a:latin typeface="Arial" charset="0"/>
                <a:ea typeface="Arial" charset="0"/>
                <a:cs typeface="Arial" charset="0"/>
              </a:rPr>
              <a:t>1</a:t>
            </a:r>
            <a:r>
              <a:rPr lang="en-US" sz="4800" dirty="0">
                <a:solidFill>
                  <a:srgbClr val="FFFFFF"/>
                </a:solidFill>
                <a:latin typeface="Arial" charset="0"/>
                <a:ea typeface="Arial" charset="0"/>
                <a:cs typeface="Arial" charset="0"/>
              </a:rPr>
              <a:t>, Aanya Kheterpal</a:t>
            </a:r>
            <a:r>
              <a:rPr lang="en-US" sz="4800" baseline="30000" dirty="0">
                <a:solidFill>
                  <a:srgbClr val="FFFFFF"/>
                </a:solidFill>
                <a:latin typeface="Arial" charset="0"/>
                <a:ea typeface="Arial" charset="0"/>
                <a:cs typeface="Arial" charset="0"/>
              </a:rPr>
              <a:t>2</a:t>
            </a:r>
            <a:r>
              <a:rPr lang="en-US" sz="4800" dirty="0">
                <a:solidFill>
                  <a:srgbClr val="FFFFFF"/>
                </a:solidFill>
                <a:latin typeface="Arial" charset="0"/>
                <a:ea typeface="Arial" charset="0"/>
                <a:cs typeface="Arial" charset="0"/>
              </a:rPr>
              <a:t>, Ashleigh Crawford</a:t>
            </a:r>
            <a:r>
              <a:rPr lang="en-US" sz="4800" baseline="30000" dirty="0">
                <a:solidFill>
                  <a:srgbClr val="FFFFFF"/>
                </a:solidFill>
                <a:latin typeface="Arial" charset="0"/>
                <a:ea typeface="Arial" charset="0"/>
                <a:cs typeface="Arial" charset="0"/>
              </a:rPr>
              <a:t>1</a:t>
            </a:r>
            <a:r>
              <a:rPr lang="en-US" sz="4800" dirty="0">
                <a:solidFill>
                  <a:srgbClr val="FFFFFF"/>
                </a:solidFill>
                <a:latin typeface="Arial" charset="0"/>
                <a:ea typeface="Arial" charset="0"/>
                <a:cs typeface="Arial" charset="0"/>
              </a:rPr>
              <a:t>, Denis Wirtz</a:t>
            </a:r>
            <a:r>
              <a:rPr lang="en-US" sz="4800" baseline="30000" dirty="0">
                <a:solidFill>
                  <a:srgbClr val="FFFFFF"/>
                </a:solidFill>
                <a:latin typeface="Arial" charset="0"/>
                <a:ea typeface="Arial" charset="0"/>
                <a:cs typeface="Arial" charset="0"/>
              </a:rPr>
              <a:t>1</a:t>
            </a:r>
            <a:r>
              <a:rPr lang="en-US" sz="4800" dirty="0">
                <a:solidFill>
                  <a:srgbClr val="FFFFFF"/>
                </a:solidFill>
                <a:latin typeface="Arial" charset="0"/>
                <a:ea typeface="Arial" charset="0"/>
                <a:cs typeface="Arial" charset="0"/>
              </a:rPr>
              <a:t>, Ashley L. Kiemen</a:t>
            </a:r>
            <a:r>
              <a:rPr lang="en-US" sz="4800" baseline="30000" dirty="0">
                <a:solidFill>
                  <a:srgbClr val="FFFFFF"/>
                </a:solidFill>
                <a:latin typeface="Arial" charset="0"/>
                <a:ea typeface="Arial" charset="0"/>
                <a:cs typeface="Arial" charset="0"/>
              </a:rPr>
              <a:t>2</a:t>
            </a:r>
          </a:p>
        </p:txBody>
      </p:sp>
      <p:sp>
        <p:nvSpPr>
          <p:cNvPr id="9" name="TextBox 8"/>
          <p:cNvSpPr txBox="1"/>
          <p:nvPr/>
        </p:nvSpPr>
        <p:spPr>
          <a:xfrm>
            <a:off x="-98465" y="4384438"/>
            <a:ext cx="51206400" cy="1292662"/>
          </a:xfrm>
          <a:prstGeom prst="rect">
            <a:avLst/>
          </a:prstGeom>
          <a:noFill/>
        </p:spPr>
        <p:txBody>
          <a:bodyPr wrap="square" rtlCol="0">
            <a:spAutoFit/>
          </a:bodyPr>
          <a:lstStyle/>
          <a:p>
            <a:pPr marL="742934" indent="-742934" algn="ctr">
              <a:buAutoNum type="arabicPeriod"/>
            </a:pPr>
            <a:r>
              <a:rPr lang="en-US" sz="3900" dirty="0">
                <a:solidFill>
                  <a:srgbClr val="FFFFFF"/>
                </a:solidFill>
                <a:latin typeface="Arial" charset="0"/>
                <a:ea typeface="Arial" charset="0"/>
                <a:cs typeface="Arial" charset="0"/>
              </a:rPr>
              <a:t>Department of Chemical and Biomolecular Engineering, Baltimore, MD</a:t>
            </a:r>
          </a:p>
          <a:p>
            <a:pPr marL="742934" indent="-742934" algn="ctr">
              <a:buAutoNum type="arabicPeriod"/>
            </a:pPr>
            <a:r>
              <a:rPr lang="en-US" sz="3900" dirty="0">
                <a:solidFill>
                  <a:srgbClr val="FFFFFF"/>
                </a:solidFill>
                <a:latin typeface="Arial" charset="0"/>
                <a:ea typeface="Arial" charset="0"/>
                <a:cs typeface="Arial" charset="0"/>
              </a:rPr>
              <a:t>Department of Pathology, Johns Hopkins University, Baltimore, MD</a:t>
            </a:r>
            <a:endParaRPr lang="en-US" sz="3600" dirty="0">
              <a:solidFill>
                <a:srgbClr val="FFFFFF"/>
              </a:solidFill>
              <a:latin typeface="Arial" charset="0"/>
              <a:ea typeface="Arial" charset="0"/>
              <a:cs typeface="Arial" charset="0"/>
            </a:endParaRPr>
          </a:p>
        </p:txBody>
      </p:sp>
      <p:sp>
        <p:nvSpPr>
          <p:cNvPr id="12" name="TextBox 11"/>
          <p:cNvSpPr txBox="1"/>
          <p:nvPr/>
        </p:nvSpPr>
        <p:spPr>
          <a:xfrm>
            <a:off x="293109" y="7494354"/>
            <a:ext cx="14447479" cy="6124754"/>
          </a:xfrm>
          <a:prstGeom prst="rect">
            <a:avLst/>
          </a:prstGeom>
          <a:noFill/>
        </p:spPr>
        <p:txBody>
          <a:bodyPr wrap="square" rtlCol="0">
            <a:spAutoFit/>
          </a:bodyPr>
          <a:lstStyle/>
          <a:p>
            <a:r>
              <a:rPr lang="en-US" sz="2800" dirty="0">
                <a:ea typeface="Arial" charset="0"/>
                <a:cs typeface="Arial" charset="0"/>
              </a:rPr>
              <a:t>Advanced maternal age is associated with infertility and a higher risk of experiencing adverse health complications. Menopause is a significant indicator of aging. After menopause, the uterus, fallopian tubes, and ovaries start to become smaller. Additionally, the vaginal wall, cervix, and uterine muscles tend to become looser due to the loss of muscle content. What’s worse?, the accumulation of scarring and inflammation increases the likelihood of developing ovarian cysts, uterine fibroids, fallopian tube blockage, and raises the risk of gynecological cancers. These factors collectively contribute to the challenges faced by women as they age [1].</a:t>
            </a:r>
          </a:p>
          <a:p>
            <a:endParaRPr lang="en-US" sz="2800" dirty="0">
              <a:ea typeface="Arial" charset="0"/>
              <a:cs typeface="Arial" charset="0"/>
            </a:endParaRPr>
          </a:p>
          <a:p>
            <a:r>
              <a:rPr lang="en-CA" sz="2800" dirty="0">
                <a:solidFill>
                  <a:srgbClr val="000000"/>
                </a:solidFill>
                <a:latin typeface="Calibri" panose="020F0502020204030204" pitchFamily="34" charset="0"/>
                <a:ea typeface="DengXian" panose="02010600030101010101" pitchFamily="2" charset="-122"/>
                <a:cs typeface="Calibri" panose="020F0502020204030204" pitchFamily="34" charset="0"/>
              </a:rPr>
              <a:t>One common issue in the female reproductive system is the development of cysts, and cancerous cysts are more prevalent after menopause. Cysts can lead to health complications such as cyst rupture, ovarian torsion, abdominal or pelvic pain, vaginal discomfort, excessive bleeding, miscarriages, and infertility [2].</a:t>
            </a:r>
            <a:endParaRPr lang="en-US" sz="2800" dirty="0"/>
          </a:p>
          <a:p>
            <a:endParaRPr lang="en-US" sz="2800" dirty="0">
              <a:ea typeface="Arial" charset="0"/>
              <a:cs typeface="Arial" charset="0"/>
            </a:endParaRPr>
          </a:p>
          <a:p>
            <a:endParaRPr lang="en-US" sz="2800" dirty="0">
              <a:ea typeface="Arial" charset="0"/>
              <a:cs typeface="Arial" charset="0"/>
            </a:endParaRPr>
          </a:p>
        </p:txBody>
      </p:sp>
      <p:grpSp>
        <p:nvGrpSpPr>
          <p:cNvPr id="10" name="Group 9">
            <a:extLst>
              <a:ext uri="{FF2B5EF4-FFF2-40B4-BE49-F238E27FC236}">
                <a16:creationId xmlns:a16="http://schemas.microsoft.com/office/drawing/2014/main" id="{4E0286C7-8DAE-4D7F-83A4-A6B2D1EF545C}"/>
              </a:ext>
            </a:extLst>
          </p:cNvPr>
          <p:cNvGrpSpPr/>
          <p:nvPr/>
        </p:nvGrpSpPr>
        <p:grpSpPr>
          <a:xfrm>
            <a:off x="8479303" y="16325941"/>
            <a:ext cx="9156861" cy="861774"/>
            <a:chOff x="17769410" y="20215693"/>
            <a:chExt cx="14185846" cy="1015221"/>
          </a:xfrm>
        </p:grpSpPr>
        <p:sp>
          <p:nvSpPr>
            <p:cNvPr id="15" name="Rectangle 14"/>
            <p:cNvSpPr/>
            <p:nvPr/>
          </p:nvSpPr>
          <p:spPr>
            <a:xfrm>
              <a:off x="17769410" y="20352686"/>
              <a:ext cx="14185846" cy="861774"/>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dirty="0"/>
            </a:p>
          </p:txBody>
        </p:sp>
        <p:sp>
          <p:nvSpPr>
            <p:cNvPr id="16" name="TextBox 15"/>
            <p:cNvSpPr txBox="1"/>
            <p:nvPr/>
          </p:nvSpPr>
          <p:spPr>
            <a:xfrm>
              <a:off x="22581589" y="20215693"/>
              <a:ext cx="2837305" cy="1015221"/>
            </a:xfrm>
            <a:prstGeom prst="rect">
              <a:avLst/>
            </a:prstGeom>
            <a:noFill/>
          </p:spPr>
          <p:txBody>
            <a:bodyPr wrap="none" rtlCol="0">
              <a:spAutoFit/>
            </a:bodyPr>
            <a:lstStyle/>
            <a:p>
              <a:r>
                <a:rPr lang="en-US" sz="5000" dirty="0">
                  <a:solidFill>
                    <a:schemeClr val="bg1"/>
                  </a:solidFill>
                  <a:latin typeface="Arial" charset="0"/>
                  <a:ea typeface="Arial" charset="0"/>
                  <a:cs typeface="Arial" charset="0"/>
                </a:rPr>
                <a:t>Objectives</a:t>
              </a:r>
            </a:p>
          </p:txBody>
        </p:sp>
      </p:grpSp>
      <p:sp>
        <p:nvSpPr>
          <p:cNvPr id="19" name="Rectangle 18"/>
          <p:cNvSpPr/>
          <p:nvPr/>
        </p:nvSpPr>
        <p:spPr>
          <a:xfrm>
            <a:off x="173800" y="19010617"/>
            <a:ext cx="34137129" cy="73152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dirty="0"/>
          </a:p>
        </p:txBody>
      </p:sp>
      <p:sp>
        <p:nvSpPr>
          <p:cNvPr id="20" name="TextBox 19"/>
          <p:cNvSpPr txBox="1"/>
          <p:nvPr/>
        </p:nvSpPr>
        <p:spPr>
          <a:xfrm>
            <a:off x="15783209" y="18988861"/>
            <a:ext cx="4814831" cy="819722"/>
          </a:xfrm>
          <a:prstGeom prst="rect">
            <a:avLst/>
          </a:prstGeom>
          <a:noFill/>
        </p:spPr>
        <p:txBody>
          <a:bodyPr wrap="none" rtlCol="0">
            <a:spAutoFit/>
          </a:bodyPr>
          <a:lstStyle/>
          <a:p>
            <a:r>
              <a:rPr lang="en-US" sz="5000" dirty="0">
                <a:solidFill>
                  <a:schemeClr val="bg1"/>
                </a:solidFill>
                <a:latin typeface="Arial" charset="0"/>
                <a:ea typeface="Arial" charset="0"/>
                <a:cs typeface="Arial" charset="0"/>
              </a:rPr>
              <a:t>Results</a:t>
            </a:r>
          </a:p>
        </p:txBody>
      </p:sp>
      <p:grpSp>
        <p:nvGrpSpPr>
          <p:cNvPr id="7" name="Group 6">
            <a:extLst>
              <a:ext uri="{FF2B5EF4-FFF2-40B4-BE49-F238E27FC236}">
                <a16:creationId xmlns:a16="http://schemas.microsoft.com/office/drawing/2014/main" id="{5191286A-E403-484F-B64B-96E83542AF25}"/>
              </a:ext>
            </a:extLst>
          </p:cNvPr>
          <p:cNvGrpSpPr/>
          <p:nvPr/>
        </p:nvGrpSpPr>
        <p:grpSpPr>
          <a:xfrm>
            <a:off x="25681996" y="6599910"/>
            <a:ext cx="25146000" cy="1803468"/>
            <a:chOff x="660400" y="18288143"/>
            <a:chExt cx="14244139" cy="1705604"/>
          </a:xfrm>
        </p:grpSpPr>
        <p:sp>
          <p:nvSpPr>
            <p:cNvPr id="22" name="Rectangle 21"/>
            <p:cNvSpPr/>
            <p:nvPr/>
          </p:nvSpPr>
          <p:spPr>
            <a:xfrm>
              <a:off x="660400" y="18336626"/>
              <a:ext cx="14244139" cy="69182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dirty="0"/>
            </a:p>
          </p:txBody>
        </p:sp>
        <p:sp>
          <p:nvSpPr>
            <p:cNvPr id="23" name="TextBox 22"/>
            <p:cNvSpPr txBox="1"/>
            <p:nvPr/>
          </p:nvSpPr>
          <p:spPr>
            <a:xfrm>
              <a:off x="5778361" y="18288143"/>
              <a:ext cx="5255034" cy="1705604"/>
            </a:xfrm>
            <a:prstGeom prst="rect">
              <a:avLst/>
            </a:prstGeom>
            <a:noFill/>
          </p:spPr>
          <p:txBody>
            <a:bodyPr wrap="none" rtlCol="0">
              <a:spAutoFit/>
            </a:bodyPr>
            <a:lstStyle/>
            <a:p>
              <a:r>
                <a:rPr lang="en-US" sz="5000" dirty="0">
                  <a:solidFill>
                    <a:schemeClr val="bg1"/>
                  </a:solidFill>
                  <a:latin typeface="Arial" charset="0"/>
                  <a:ea typeface="Arial" charset="0"/>
                  <a:cs typeface="Arial" charset="0"/>
                </a:rPr>
                <a:t>Materials and Methods</a:t>
              </a:r>
            </a:p>
            <a:p>
              <a:endParaRPr lang="en-US" sz="5000" dirty="0">
                <a:solidFill>
                  <a:schemeClr val="bg1"/>
                </a:solidFill>
                <a:latin typeface="Arial" charset="0"/>
                <a:ea typeface="Arial" charset="0"/>
                <a:cs typeface="Arial" charset="0"/>
              </a:endParaRPr>
            </a:p>
          </p:txBody>
        </p:sp>
      </p:grpSp>
      <p:sp>
        <p:nvSpPr>
          <p:cNvPr id="25" name="Text Placeholder 9"/>
          <p:cNvSpPr>
            <a:spLocks noGrp="1"/>
          </p:cNvSpPr>
          <p:nvPr/>
        </p:nvSpPr>
        <p:spPr>
          <a:xfrm>
            <a:off x="15315583" y="7412511"/>
            <a:ext cx="9979308" cy="3797070"/>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CA" sz="2800" dirty="0">
                <a:solidFill>
                  <a:srgbClr val="000000"/>
                </a:solidFill>
                <a:latin typeface="Calibri" panose="020F0502020204030204" pitchFamily="34" charset="0"/>
                <a:ea typeface="DengXian" panose="02010600030101010101" pitchFamily="2" charset="-122"/>
                <a:cs typeface="Calibri" panose="020F0502020204030204" pitchFamily="34" charset="0"/>
              </a:rPr>
              <a:t>Conducting research on human reproduction presents challenges due to the complexities and limitations associated with investigating biological samples from women. On the other hand, the mouse model offers certain advantages in terms of accessibility and size, allowing for the exploration of interconnectivity between reproductive organs. Besides,  studies have demonstrated that mouse models are crucial in uncovering patterns of cancer cell invasion and host immune responses in the reproductive system. </a:t>
            </a:r>
          </a:p>
        </p:txBody>
      </p:sp>
      <p:sp>
        <p:nvSpPr>
          <p:cNvPr id="31" name="Rectangle 30"/>
          <p:cNvSpPr/>
          <p:nvPr/>
        </p:nvSpPr>
        <p:spPr>
          <a:xfrm>
            <a:off x="237340" y="6643524"/>
            <a:ext cx="25146000" cy="73152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dirty="0"/>
          </a:p>
        </p:txBody>
      </p:sp>
      <p:sp>
        <p:nvSpPr>
          <p:cNvPr id="32" name="TextBox 31"/>
          <p:cNvSpPr txBox="1"/>
          <p:nvPr/>
        </p:nvSpPr>
        <p:spPr>
          <a:xfrm>
            <a:off x="8882382" y="6547078"/>
            <a:ext cx="5530681" cy="1631216"/>
          </a:xfrm>
          <a:prstGeom prst="rect">
            <a:avLst/>
          </a:prstGeom>
          <a:noFill/>
        </p:spPr>
        <p:txBody>
          <a:bodyPr wrap="none" rtlCol="0">
            <a:spAutoFit/>
          </a:bodyPr>
          <a:lstStyle/>
          <a:p>
            <a:pPr lvl="1"/>
            <a:r>
              <a:rPr lang="en-US" sz="5000" dirty="0">
                <a:solidFill>
                  <a:schemeClr val="bg1"/>
                </a:solidFill>
                <a:latin typeface="Arial" charset="0"/>
                <a:ea typeface="Arial" charset="0"/>
                <a:cs typeface="Arial" charset="0"/>
              </a:rPr>
              <a:t>Motivation</a:t>
            </a:r>
          </a:p>
          <a:p>
            <a:endParaRPr lang="en-US" sz="5000" dirty="0">
              <a:solidFill>
                <a:schemeClr val="bg1"/>
              </a:solidFill>
              <a:latin typeface="Arial" charset="0"/>
              <a:ea typeface="Arial" charset="0"/>
              <a:cs typeface="Arial" charset="0"/>
            </a:endParaRPr>
          </a:p>
        </p:txBody>
      </p:sp>
      <p:sp>
        <p:nvSpPr>
          <p:cNvPr id="312" name="TextBox 311"/>
          <p:cNvSpPr txBox="1"/>
          <p:nvPr/>
        </p:nvSpPr>
        <p:spPr>
          <a:xfrm>
            <a:off x="41676696" y="28741983"/>
            <a:ext cx="342020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Conclusion</a:t>
            </a:r>
          </a:p>
          <a:p>
            <a:endParaRPr lang="en-US" sz="5000" dirty="0">
              <a:solidFill>
                <a:schemeClr val="bg1"/>
              </a:solidFill>
              <a:latin typeface="Arial" charset="0"/>
              <a:ea typeface="Arial" charset="0"/>
              <a:cs typeface="Arial" charset="0"/>
            </a:endParaRPr>
          </a:p>
        </p:txBody>
      </p:sp>
      <p:sp>
        <p:nvSpPr>
          <p:cNvPr id="348" name="TextBox 347"/>
          <p:cNvSpPr txBox="1"/>
          <p:nvPr/>
        </p:nvSpPr>
        <p:spPr>
          <a:xfrm>
            <a:off x="16913571" y="20107335"/>
            <a:ext cx="16742766" cy="1077218"/>
          </a:xfrm>
          <a:prstGeom prst="rect">
            <a:avLst/>
          </a:prstGeom>
          <a:noFill/>
        </p:spPr>
        <p:txBody>
          <a:bodyPr wrap="square" rtlCol="0">
            <a:spAutoFit/>
          </a:bodyPr>
          <a:lstStyle/>
          <a:p>
            <a:r>
              <a:rPr lang="en-US" sz="3600" b="1" dirty="0">
                <a:latin typeface="Arial" charset="0"/>
                <a:ea typeface="Arial" charset="0"/>
                <a:cs typeface="Arial" charset="0"/>
              </a:rPr>
              <a:t>Figure 4 –  Three-dimensional Reconstruction Results</a:t>
            </a:r>
          </a:p>
          <a:p>
            <a:r>
              <a:rPr lang="en-US" sz="2800" dirty="0">
                <a:latin typeface="Arial" charset="0"/>
                <a:ea typeface="Arial" charset="0"/>
                <a:cs typeface="Arial" charset="0"/>
              </a:rPr>
              <a:t>Illustration of the fully-labelled 3D volumes of a young mouse sample at single-cell resolution</a:t>
            </a:r>
          </a:p>
        </p:txBody>
      </p:sp>
      <p:sp>
        <p:nvSpPr>
          <p:cNvPr id="355" name="Rectangle 354"/>
          <p:cNvSpPr/>
          <p:nvPr/>
        </p:nvSpPr>
        <p:spPr>
          <a:xfrm>
            <a:off x="16881833" y="20001417"/>
            <a:ext cx="17381261" cy="6053542"/>
          </a:xfrm>
          <a:prstGeom prst="rect">
            <a:avLst/>
          </a:prstGeom>
          <a:noFill/>
          <a:ln w="38100" cmpd="sng">
            <a:solidFill>
              <a:srgbClr val="1737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99"/>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65" y="-61088"/>
            <a:ext cx="6323175" cy="4469011"/>
          </a:xfrm>
          <a:prstGeom prst="rect">
            <a:avLst/>
          </a:prstGeom>
        </p:spPr>
      </p:pic>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0000" y="-106652"/>
            <a:ext cx="6323175" cy="4469011"/>
          </a:xfrm>
          <a:prstGeom prst="rect">
            <a:avLst/>
          </a:prstGeom>
        </p:spPr>
      </p:pic>
      <p:sp>
        <p:nvSpPr>
          <p:cNvPr id="116" name="TextBox 115">
            <a:extLst>
              <a:ext uri="{FF2B5EF4-FFF2-40B4-BE49-F238E27FC236}">
                <a16:creationId xmlns:a16="http://schemas.microsoft.com/office/drawing/2014/main" id="{8E288BDF-AF52-4A64-A1D7-1BA6F360DE65}"/>
              </a:ext>
            </a:extLst>
          </p:cNvPr>
          <p:cNvSpPr txBox="1"/>
          <p:nvPr/>
        </p:nvSpPr>
        <p:spPr>
          <a:xfrm>
            <a:off x="34452878" y="20009744"/>
            <a:ext cx="16459201" cy="3416320"/>
          </a:xfrm>
          <a:prstGeom prst="rect">
            <a:avLst/>
          </a:prstGeom>
          <a:noFill/>
          <a:ln w="38100">
            <a:solidFill>
              <a:schemeClr val="tx1"/>
            </a:solidFill>
          </a:ln>
        </p:spPr>
        <p:txBody>
          <a:bodyPr wrap="square" rtlCol="0">
            <a:spAutoFit/>
          </a:bodyPr>
          <a:lstStyle/>
          <a:p>
            <a:pPr marL="342900" indent="-342900">
              <a:buFont typeface="Arial" panose="020B0604020202020204" pitchFamily="34" charset="0"/>
              <a:buChar char="•"/>
            </a:pPr>
            <a:r>
              <a:rPr lang="en-US" sz="3600" dirty="0"/>
              <a:t>Construct cellular-level 3D models of the mouse reproductive system at 4 different ages</a:t>
            </a:r>
          </a:p>
          <a:p>
            <a:pPr marL="342900" indent="-342900">
              <a:buFont typeface="Arial" panose="020B0604020202020204" pitchFamily="34" charset="0"/>
              <a:buChar char="•"/>
            </a:pPr>
            <a:r>
              <a:rPr lang="en-US" sz="3600" dirty="0"/>
              <a:t>Perform IMC/IHC-based analysis to quantitively examine change in tissue morphology and cyst development under aging effect </a:t>
            </a:r>
          </a:p>
          <a:p>
            <a:pPr marL="342900" indent="-342900">
              <a:buFont typeface="Arial" panose="020B0604020202020204" pitchFamily="34" charset="0"/>
              <a:buChar char="•"/>
            </a:pPr>
            <a:r>
              <a:rPr lang="en-US" sz="3600" dirty="0"/>
              <a:t>Further investigation and comparison with human reproductive tissue at corresponding tissue sections and ages</a:t>
            </a:r>
          </a:p>
        </p:txBody>
      </p:sp>
      <p:sp>
        <p:nvSpPr>
          <p:cNvPr id="340" name="Rectangle 339"/>
          <p:cNvSpPr/>
          <p:nvPr/>
        </p:nvSpPr>
        <p:spPr>
          <a:xfrm>
            <a:off x="25747408" y="7641975"/>
            <a:ext cx="24917748" cy="11091518"/>
          </a:xfrm>
          <a:prstGeom prst="rect">
            <a:avLst/>
          </a:prstGeom>
          <a:noFill/>
          <a:ln w="38100" cmpd="sng">
            <a:solidFill>
              <a:srgbClr val="1737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99" dirty="0"/>
          </a:p>
        </p:txBody>
      </p:sp>
      <p:sp>
        <p:nvSpPr>
          <p:cNvPr id="97" name="Rectangle 96">
            <a:extLst>
              <a:ext uri="{FF2B5EF4-FFF2-40B4-BE49-F238E27FC236}">
                <a16:creationId xmlns:a16="http://schemas.microsoft.com/office/drawing/2014/main" id="{6F7056D5-26F2-4FDB-88C2-12A17FC5102E}"/>
              </a:ext>
            </a:extLst>
          </p:cNvPr>
          <p:cNvSpPr/>
          <p:nvPr/>
        </p:nvSpPr>
        <p:spPr>
          <a:xfrm>
            <a:off x="38634464" y="10189004"/>
            <a:ext cx="1083128" cy="166640"/>
          </a:xfrm>
          <a:prstGeom prst="rect">
            <a:avLst/>
          </a:prstGeom>
          <a:solidFill>
            <a:srgbClr val="F39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p>
        </p:txBody>
      </p:sp>
      <p:cxnSp>
        <p:nvCxnSpPr>
          <p:cNvPr id="98" name="Straight Connector 97">
            <a:extLst>
              <a:ext uri="{FF2B5EF4-FFF2-40B4-BE49-F238E27FC236}">
                <a16:creationId xmlns:a16="http://schemas.microsoft.com/office/drawing/2014/main" id="{9BAFE40C-453E-47D2-B68D-00370DFC733A}"/>
              </a:ext>
            </a:extLst>
          </p:cNvPr>
          <p:cNvCxnSpPr>
            <a:cxnSpLocks/>
          </p:cNvCxnSpPr>
          <p:nvPr/>
        </p:nvCxnSpPr>
        <p:spPr>
          <a:xfrm flipV="1">
            <a:off x="31322921" y="10202071"/>
            <a:ext cx="13581917" cy="47546"/>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9" name="TextBox 25">
            <a:extLst>
              <a:ext uri="{FF2B5EF4-FFF2-40B4-BE49-F238E27FC236}">
                <a16:creationId xmlns:a16="http://schemas.microsoft.com/office/drawing/2014/main" id="{C36903E4-679F-489F-B119-7B51540D7BD5}"/>
              </a:ext>
            </a:extLst>
          </p:cNvPr>
          <p:cNvSpPr txBox="1"/>
          <p:nvPr/>
        </p:nvSpPr>
        <p:spPr>
          <a:xfrm>
            <a:off x="44971370" y="9921991"/>
            <a:ext cx="452623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Geriatric (~22 months)</a:t>
            </a:r>
          </a:p>
        </p:txBody>
      </p:sp>
      <p:sp>
        <p:nvSpPr>
          <p:cNvPr id="100" name="TextBox 34">
            <a:extLst>
              <a:ext uri="{FF2B5EF4-FFF2-40B4-BE49-F238E27FC236}">
                <a16:creationId xmlns:a16="http://schemas.microsoft.com/office/drawing/2014/main" id="{BA3E8B73-F644-4CAB-B45D-3BACD0A388ED}"/>
              </a:ext>
            </a:extLst>
          </p:cNvPr>
          <p:cNvSpPr txBox="1"/>
          <p:nvPr/>
        </p:nvSpPr>
        <p:spPr>
          <a:xfrm>
            <a:off x="37915873" y="10401235"/>
            <a:ext cx="2734233" cy="95410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solidFill>
                  <a:srgbClr val="F397DF"/>
                </a:solidFill>
              </a:rPr>
              <a:t>Menopause </a:t>
            </a:r>
          </a:p>
          <a:p>
            <a:pPr algn="ctr"/>
            <a:r>
              <a:rPr lang="en-US" sz="2800" dirty="0">
                <a:solidFill>
                  <a:srgbClr val="F397DF"/>
                </a:solidFill>
              </a:rPr>
              <a:t>(9-12 months)</a:t>
            </a:r>
          </a:p>
        </p:txBody>
      </p:sp>
      <p:sp>
        <p:nvSpPr>
          <p:cNvPr id="101" name="TextBox 37">
            <a:extLst>
              <a:ext uri="{FF2B5EF4-FFF2-40B4-BE49-F238E27FC236}">
                <a16:creationId xmlns:a16="http://schemas.microsoft.com/office/drawing/2014/main" id="{81B40C5D-7FB2-45CC-8346-5E1FD88A4FA7}"/>
              </a:ext>
            </a:extLst>
          </p:cNvPr>
          <p:cNvSpPr txBox="1"/>
          <p:nvPr/>
        </p:nvSpPr>
        <p:spPr>
          <a:xfrm>
            <a:off x="30342410" y="9954066"/>
            <a:ext cx="150501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Pups</a:t>
            </a:r>
          </a:p>
        </p:txBody>
      </p:sp>
      <p:grpSp>
        <p:nvGrpSpPr>
          <p:cNvPr id="102" name="Group 101">
            <a:extLst>
              <a:ext uri="{FF2B5EF4-FFF2-40B4-BE49-F238E27FC236}">
                <a16:creationId xmlns:a16="http://schemas.microsoft.com/office/drawing/2014/main" id="{BBBF83B7-E81C-4B7D-A250-6F77B2D5F13C}"/>
              </a:ext>
            </a:extLst>
          </p:cNvPr>
          <p:cNvGrpSpPr/>
          <p:nvPr/>
        </p:nvGrpSpPr>
        <p:grpSpPr>
          <a:xfrm>
            <a:off x="30095860" y="8488367"/>
            <a:ext cx="15865439" cy="1907747"/>
            <a:chOff x="-2720442" y="3048927"/>
            <a:chExt cx="15865439" cy="1907747"/>
          </a:xfrm>
        </p:grpSpPr>
        <p:sp>
          <p:nvSpPr>
            <p:cNvPr id="103" name="Oval 102">
              <a:extLst>
                <a:ext uri="{FF2B5EF4-FFF2-40B4-BE49-F238E27FC236}">
                  <a16:creationId xmlns:a16="http://schemas.microsoft.com/office/drawing/2014/main" id="{50415E45-CFC1-41D2-8635-B7F29BB9A7DC}"/>
                </a:ext>
              </a:extLst>
            </p:cNvPr>
            <p:cNvSpPr/>
            <p:nvPr/>
          </p:nvSpPr>
          <p:spPr>
            <a:xfrm>
              <a:off x="6444479" y="4651544"/>
              <a:ext cx="226423"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p>
          </p:txBody>
        </p:sp>
        <p:sp>
          <p:nvSpPr>
            <p:cNvPr id="104" name="Oval 103">
              <a:extLst>
                <a:ext uri="{FF2B5EF4-FFF2-40B4-BE49-F238E27FC236}">
                  <a16:creationId xmlns:a16="http://schemas.microsoft.com/office/drawing/2014/main" id="{60FF5BAF-8173-4A60-B15C-D1A555080725}"/>
                </a:ext>
              </a:extLst>
            </p:cNvPr>
            <p:cNvSpPr/>
            <p:nvPr/>
          </p:nvSpPr>
          <p:spPr>
            <a:xfrm>
              <a:off x="2268316" y="4695418"/>
              <a:ext cx="226423"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dirty="0"/>
            </a:p>
          </p:txBody>
        </p:sp>
        <p:sp>
          <p:nvSpPr>
            <p:cNvPr id="105" name="Oval 104">
              <a:extLst>
                <a:ext uri="{FF2B5EF4-FFF2-40B4-BE49-F238E27FC236}">
                  <a16:creationId xmlns:a16="http://schemas.microsoft.com/office/drawing/2014/main" id="{7357C801-3AD3-49A6-BDB9-731046B01456}"/>
                </a:ext>
              </a:extLst>
            </p:cNvPr>
            <p:cNvSpPr/>
            <p:nvPr/>
          </p:nvSpPr>
          <p:spPr>
            <a:xfrm>
              <a:off x="11078242" y="4651544"/>
              <a:ext cx="226423"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p>
          </p:txBody>
        </p:sp>
        <p:sp>
          <p:nvSpPr>
            <p:cNvPr id="106" name="Oval 105">
              <a:extLst>
                <a:ext uri="{FF2B5EF4-FFF2-40B4-BE49-F238E27FC236}">
                  <a16:creationId xmlns:a16="http://schemas.microsoft.com/office/drawing/2014/main" id="{CA0FA019-779A-4E0F-9D8C-6E31DD7C05A4}"/>
                </a:ext>
              </a:extLst>
            </p:cNvPr>
            <p:cNvSpPr/>
            <p:nvPr/>
          </p:nvSpPr>
          <p:spPr>
            <a:xfrm>
              <a:off x="-1247774" y="4694750"/>
              <a:ext cx="226423" cy="26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p>
          </p:txBody>
        </p:sp>
        <p:sp>
          <p:nvSpPr>
            <p:cNvPr id="107" name="TextBox 31">
              <a:extLst>
                <a:ext uri="{FF2B5EF4-FFF2-40B4-BE49-F238E27FC236}">
                  <a16:creationId xmlns:a16="http://schemas.microsoft.com/office/drawing/2014/main" id="{688E17C1-0C41-429D-A7D3-BB740CD44260}"/>
                </a:ext>
              </a:extLst>
            </p:cNvPr>
            <p:cNvSpPr txBox="1"/>
            <p:nvPr/>
          </p:nvSpPr>
          <p:spPr>
            <a:xfrm>
              <a:off x="326547" y="3063989"/>
              <a:ext cx="3949025" cy="954107"/>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Young adult</a:t>
              </a:r>
            </a:p>
            <a:p>
              <a:pPr algn="ctr"/>
              <a:r>
                <a:rPr lang="en-US" sz="2800" dirty="0"/>
                <a:t>4 month</a:t>
              </a:r>
            </a:p>
          </p:txBody>
        </p:sp>
        <p:sp>
          <p:nvSpPr>
            <p:cNvPr id="108" name="TextBox 32">
              <a:extLst>
                <a:ext uri="{FF2B5EF4-FFF2-40B4-BE49-F238E27FC236}">
                  <a16:creationId xmlns:a16="http://schemas.microsoft.com/office/drawing/2014/main" id="{B9F77625-F751-41F1-97F4-CABDB9D91A70}"/>
                </a:ext>
              </a:extLst>
            </p:cNvPr>
            <p:cNvSpPr txBox="1"/>
            <p:nvPr/>
          </p:nvSpPr>
          <p:spPr>
            <a:xfrm>
              <a:off x="9934613" y="3048927"/>
              <a:ext cx="3210384" cy="954107"/>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Old </a:t>
              </a:r>
            </a:p>
            <a:p>
              <a:pPr algn="ctr"/>
              <a:r>
                <a:rPr lang="en-US" sz="2800" dirty="0"/>
                <a:t>20 month</a:t>
              </a:r>
            </a:p>
          </p:txBody>
        </p:sp>
        <p:sp>
          <p:nvSpPr>
            <p:cNvPr id="109" name="TextBox 35">
              <a:extLst>
                <a:ext uri="{FF2B5EF4-FFF2-40B4-BE49-F238E27FC236}">
                  <a16:creationId xmlns:a16="http://schemas.microsoft.com/office/drawing/2014/main" id="{C65B736E-439E-4ECE-88B1-F6207BC26D36}"/>
                </a:ext>
              </a:extLst>
            </p:cNvPr>
            <p:cNvSpPr txBox="1"/>
            <p:nvPr/>
          </p:nvSpPr>
          <p:spPr>
            <a:xfrm>
              <a:off x="-2720442" y="3071357"/>
              <a:ext cx="2945336" cy="954107"/>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Pups</a:t>
              </a:r>
            </a:p>
            <a:p>
              <a:pPr algn="ctr"/>
              <a:r>
                <a:rPr lang="en-US" sz="2800" dirty="0"/>
                <a:t>0.5 month</a:t>
              </a:r>
            </a:p>
          </p:txBody>
        </p:sp>
        <p:sp>
          <p:nvSpPr>
            <p:cNvPr id="110" name="TextBox 36">
              <a:extLst>
                <a:ext uri="{FF2B5EF4-FFF2-40B4-BE49-F238E27FC236}">
                  <a16:creationId xmlns:a16="http://schemas.microsoft.com/office/drawing/2014/main" id="{E5C0803C-CD29-447D-B9B4-7B233A1E89BB}"/>
                </a:ext>
              </a:extLst>
            </p:cNvPr>
            <p:cNvSpPr txBox="1"/>
            <p:nvPr/>
          </p:nvSpPr>
          <p:spPr>
            <a:xfrm>
              <a:off x="4428762" y="3051093"/>
              <a:ext cx="5338968" cy="954107"/>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~Menopause </a:t>
              </a:r>
            </a:p>
            <a:p>
              <a:pPr algn="ctr"/>
              <a:r>
                <a:rPr lang="en-US" sz="2800" dirty="0"/>
                <a:t>12 month</a:t>
              </a:r>
            </a:p>
          </p:txBody>
        </p:sp>
        <p:cxnSp>
          <p:nvCxnSpPr>
            <p:cNvPr id="111" name="Straight Connector 110">
              <a:extLst>
                <a:ext uri="{FF2B5EF4-FFF2-40B4-BE49-F238E27FC236}">
                  <a16:creationId xmlns:a16="http://schemas.microsoft.com/office/drawing/2014/main" id="{D7C8541C-B2FE-4CF8-97E3-D7015C41AD73}"/>
                </a:ext>
              </a:extLst>
            </p:cNvPr>
            <p:cNvCxnSpPr>
              <a:cxnSpLocks/>
              <a:stCxn id="109" idx="2"/>
              <a:endCxn id="106" idx="0"/>
            </p:cNvCxnSpPr>
            <p:nvPr/>
          </p:nvCxnSpPr>
          <p:spPr>
            <a:xfrm>
              <a:off x="-1247774" y="4025464"/>
              <a:ext cx="113212" cy="669286"/>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3B0FA34-6ACF-452B-97CB-29310534F4EC}"/>
                </a:ext>
              </a:extLst>
            </p:cNvPr>
            <p:cNvCxnSpPr>
              <a:cxnSpLocks/>
              <a:stCxn id="107" idx="2"/>
              <a:endCxn id="104" idx="0"/>
            </p:cNvCxnSpPr>
            <p:nvPr/>
          </p:nvCxnSpPr>
          <p:spPr>
            <a:xfrm>
              <a:off x="2301060" y="4018096"/>
              <a:ext cx="80468" cy="677322"/>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FD365E9-CBF6-4D73-A171-EDD449A0006C}"/>
                </a:ext>
              </a:extLst>
            </p:cNvPr>
            <p:cNvCxnSpPr>
              <a:cxnSpLocks/>
              <a:stCxn id="110" idx="2"/>
              <a:endCxn id="103" idx="0"/>
            </p:cNvCxnSpPr>
            <p:nvPr/>
          </p:nvCxnSpPr>
          <p:spPr>
            <a:xfrm flipH="1">
              <a:off x="6557691" y="4005200"/>
              <a:ext cx="540555" cy="646344"/>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4EA02A-926E-43F5-BEA8-DC25724FBF52}"/>
                </a:ext>
              </a:extLst>
            </p:cNvPr>
            <p:cNvCxnSpPr>
              <a:cxnSpLocks/>
              <a:stCxn id="108" idx="2"/>
              <a:endCxn id="105" idx="0"/>
            </p:cNvCxnSpPr>
            <p:nvPr/>
          </p:nvCxnSpPr>
          <p:spPr>
            <a:xfrm flipH="1">
              <a:off x="11191454" y="4003034"/>
              <a:ext cx="348351" cy="64851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5" name="TextBox 50">
            <a:extLst>
              <a:ext uri="{FF2B5EF4-FFF2-40B4-BE49-F238E27FC236}">
                <a16:creationId xmlns:a16="http://schemas.microsoft.com/office/drawing/2014/main" id="{AED0D0D2-4B26-4D32-8B96-1C3C29D705A3}"/>
              </a:ext>
            </a:extLst>
          </p:cNvPr>
          <p:cNvSpPr txBox="1"/>
          <p:nvPr/>
        </p:nvSpPr>
        <p:spPr>
          <a:xfrm>
            <a:off x="35673557" y="7743120"/>
            <a:ext cx="510735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u="sng" dirty="0"/>
              <a:t>Timeline of mouse aging</a:t>
            </a:r>
          </a:p>
        </p:txBody>
      </p:sp>
      <p:sp>
        <p:nvSpPr>
          <p:cNvPr id="319" name="TextBox 318"/>
          <p:cNvSpPr txBox="1"/>
          <p:nvPr/>
        </p:nvSpPr>
        <p:spPr>
          <a:xfrm>
            <a:off x="25785291" y="17661531"/>
            <a:ext cx="16448082" cy="1123384"/>
          </a:xfrm>
          <a:prstGeom prst="rect">
            <a:avLst/>
          </a:prstGeom>
          <a:noFill/>
        </p:spPr>
        <p:txBody>
          <a:bodyPr wrap="square" rtlCol="0">
            <a:spAutoFit/>
          </a:bodyPr>
          <a:lstStyle/>
          <a:p>
            <a:r>
              <a:rPr lang="en-US" sz="3600" b="1" dirty="0">
                <a:latin typeface="Arial" charset="0"/>
                <a:ea typeface="Arial" charset="0"/>
                <a:cs typeface="Arial" charset="0"/>
              </a:rPr>
              <a:t>Figure 1 - CODA Scheme</a:t>
            </a:r>
          </a:p>
          <a:p>
            <a:r>
              <a:rPr lang="en-US" sz="3000" dirty="0">
                <a:latin typeface="Arial" charset="0"/>
                <a:ea typeface="Arial" charset="0"/>
                <a:cs typeface="Arial" charset="0"/>
              </a:rPr>
              <a:t>Previously developed by Kiemen et al [3].</a:t>
            </a:r>
            <a:endParaRPr lang="en-US" sz="3200" dirty="0">
              <a:latin typeface="Arial" charset="0"/>
              <a:ea typeface="Arial" charset="0"/>
              <a:cs typeface="Arial" charset="0"/>
            </a:endParaRPr>
          </a:p>
        </p:txBody>
      </p:sp>
      <p:sp>
        <p:nvSpPr>
          <p:cNvPr id="54" name="Freeform: Shape 53">
            <a:extLst>
              <a:ext uri="{FF2B5EF4-FFF2-40B4-BE49-F238E27FC236}">
                <a16:creationId xmlns:a16="http://schemas.microsoft.com/office/drawing/2014/main" id="{EC298A63-C8EC-4698-8552-12047B9449B5}"/>
              </a:ext>
            </a:extLst>
          </p:cNvPr>
          <p:cNvSpPr/>
          <p:nvPr/>
        </p:nvSpPr>
        <p:spPr>
          <a:xfrm>
            <a:off x="31825008" y="13050019"/>
            <a:ext cx="13395747" cy="4653265"/>
          </a:xfrm>
          <a:custGeom>
            <a:avLst/>
            <a:gdLst>
              <a:gd name="connsiteX0" fmla="*/ 3860800 w 8824685"/>
              <a:gd name="connsiteY0" fmla="*/ 0 h 3280228"/>
              <a:gd name="connsiteX1" fmla="*/ 3352800 w 8824685"/>
              <a:gd name="connsiteY1" fmla="*/ 14514 h 3280228"/>
              <a:gd name="connsiteX2" fmla="*/ 3193142 w 8824685"/>
              <a:gd name="connsiteY2" fmla="*/ 43542 h 3280228"/>
              <a:gd name="connsiteX3" fmla="*/ 2975428 w 8824685"/>
              <a:gd name="connsiteY3" fmla="*/ 87085 h 3280228"/>
              <a:gd name="connsiteX4" fmla="*/ 2554514 w 8824685"/>
              <a:gd name="connsiteY4" fmla="*/ 188685 h 3280228"/>
              <a:gd name="connsiteX5" fmla="*/ 2394857 w 8824685"/>
              <a:gd name="connsiteY5" fmla="*/ 246742 h 3280228"/>
              <a:gd name="connsiteX6" fmla="*/ 2191657 w 8824685"/>
              <a:gd name="connsiteY6" fmla="*/ 290285 h 3280228"/>
              <a:gd name="connsiteX7" fmla="*/ 2046514 w 8824685"/>
              <a:gd name="connsiteY7" fmla="*/ 333828 h 3280228"/>
              <a:gd name="connsiteX8" fmla="*/ 1901371 w 8824685"/>
              <a:gd name="connsiteY8" fmla="*/ 362857 h 3280228"/>
              <a:gd name="connsiteX9" fmla="*/ 1654628 w 8824685"/>
              <a:gd name="connsiteY9" fmla="*/ 435428 h 3280228"/>
              <a:gd name="connsiteX10" fmla="*/ 1524000 w 8824685"/>
              <a:gd name="connsiteY10" fmla="*/ 493485 h 3280228"/>
              <a:gd name="connsiteX11" fmla="*/ 1393371 w 8824685"/>
              <a:gd name="connsiteY11" fmla="*/ 566057 h 3280228"/>
              <a:gd name="connsiteX12" fmla="*/ 1233714 w 8824685"/>
              <a:gd name="connsiteY12" fmla="*/ 624114 h 3280228"/>
              <a:gd name="connsiteX13" fmla="*/ 667657 w 8824685"/>
              <a:gd name="connsiteY13" fmla="*/ 914400 h 3280228"/>
              <a:gd name="connsiteX14" fmla="*/ 537028 w 8824685"/>
              <a:gd name="connsiteY14" fmla="*/ 1016000 h 3280228"/>
              <a:gd name="connsiteX15" fmla="*/ 261257 w 8824685"/>
              <a:gd name="connsiteY15" fmla="*/ 1349828 h 3280228"/>
              <a:gd name="connsiteX16" fmla="*/ 159657 w 8824685"/>
              <a:gd name="connsiteY16" fmla="*/ 1494971 h 3280228"/>
              <a:gd name="connsiteX17" fmla="*/ 101600 w 8824685"/>
              <a:gd name="connsiteY17" fmla="*/ 1625600 h 3280228"/>
              <a:gd name="connsiteX18" fmla="*/ 58057 w 8824685"/>
              <a:gd name="connsiteY18" fmla="*/ 1712685 h 3280228"/>
              <a:gd name="connsiteX19" fmla="*/ 0 w 8824685"/>
              <a:gd name="connsiteY19" fmla="*/ 1973942 h 3280228"/>
              <a:gd name="connsiteX20" fmla="*/ 43542 w 8824685"/>
              <a:gd name="connsiteY20" fmla="*/ 2220685 h 3280228"/>
              <a:gd name="connsiteX21" fmla="*/ 188685 w 8824685"/>
              <a:gd name="connsiteY21" fmla="*/ 2467428 h 3280228"/>
              <a:gd name="connsiteX22" fmla="*/ 406400 w 8824685"/>
              <a:gd name="connsiteY22" fmla="*/ 2714171 h 3280228"/>
              <a:gd name="connsiteX23" fmla="*/ 711200 w 8824685"/>
              <a:gd name="connsiteY23" fmla="*/ 2902857 h 3280228"/>
              <a:gd name="connsiteX24" fmla="*/ 1364342 w 8824685"/>
              <a:gd name="connsiteY24" fmla="*/ 3106057 h 3280228"/>
              <a:gd name="connsiteX25" fmla="*/ 1654628 w 8824685"/>
              <a:gd name="connsiteY25" fmla="*/ 3149600 h 3280228"/>
              <a:gd name="connsiteX26" fmla="*/ 2002971 w 8824685"/>
              <a:gd name="connsiteY26" fmla="*/ 3207657 h 3280228"/>
              <a:gd name="connsiteX27" fmla="*/ 2380342 w 8824685"/>
              <a:gd name="connsiteY27" fmla="*/ 3251200 h 3280228"/>
              <a:gd name="connsiteX28" fmla="*/ 2772228 w 8824685"/>
              <a:gd name="connsiteY28" fmla="*/ 3280228 h 3280228"/>
              <a:gd name="connsiteX29" fmla="*/ 4252685 w 8824685"/>
              <a:gd name="connsiteY29" fmla="*/ 3265714 h 3280228"/>
              <a:gd name="connsiteX30" fmla="*/ 4557485 w 8824685"/>
              <a:gd name="connsiteY30" fmla="*/ 3251200 h 3280228"/>
              <a:gd name="connsiteX31" fmla="*/ 5355771 w 8824685"/>
              <a:gd name="connsiteY31" fmla="*/ 3149600 h 3280228"/>
              <a:gd name="connsiteX32" fmla="*/ 5892800 w 8824685"/>
              <a:gd name="connsiteY32" fmla="*/ 3062514 h 3280228"/>
              <a:gd name="connsiteX33" fmla="*/ 6778171 w 8824685"/>
              <a:gd name="connsiteY33" fmla="*/ 2859314 h 3280228"/>
              <a:gd name="connsiteX34" fmla="*/ 8186057 w 8824685"/>
              <a:gd name="connsiteY34" fmla="*/ 2409371 h 3280228"/>
              <a:gd name="connsiteX35" fmla="*/ 8592457 w 8824685"/>
              <a:gd name="connsiteY35" fmla="*/ 2235200 h 3280228"/>
              <a:gd name="connsiteX36" fmla="*/ 8737600 w 8824685"/>
              <a:gd name="connsiteY36" fmla="*/ 2177142 h 3280228"/>
              <a:gd name="connsiteX37" fmla="*/ 8824685 w 8824685"/>
              <a:gd name="connsiteY37" fmla="*/ 2133600 h 3280228"/>
              <a:gd name="connsiteX0" fmla="*/ 3860800 w 8824685"/>
              <a:gd name="connsiteY0" fmla="*/ 0 h 3280228"/>
              <a:gd name="connsiteX1" fmla="*/ 3352800 w 8824685"/>
              <a:gd name="connsiteY1" fmla="*/ 14514 h 3280228"/>
              <a:gd name="connsiteX2" fmla="*/ 3193142 w 8824685"/>
              <a:gd name="connsiteY2" fmla="*/ 43542 h 3280228"/>
              <a:gd name="connsiteX3" fmla="*/ 2975428 w 8824685"/>
              <a:gd name="connsiteY3" fmla="*/ 87085 h 3280228"/>
              <a:gd name="connsiteX4" fmla="*/ 2554514 w 8824685"/>
              <a:gd name="connsiteY4" fmla="*/ 188685 h 3280228"/>
              <a:gd name="connsiteX5" fmla="*/ 2394857 w 8824685"/>
              <a:gd name="connsiteY5" fmla="*/ 246742 h 3280228"/>
              <a:gd name="connsiteX6" fmla="*/ 2191657 w 8824685"/>
              <a:gd name="connsiteY6" fmla="*/ 290285 h 3280228"/>
              <a:gd name="connsiteX7" fmla="*/ 2046514 w 8824685"/>
              <a:gd name="connsiteY7" fmla="*/ 333828 h 3280228"/>
              <a:gd name="connsiteX8" fmla="*/ 1901371 w 8824685"/>
              <a:gd name="connsiteY8" fmla="*/ 362857 h 3280228"/>
              <a:gd name="connsiteX9" fmla="*/ 1524000 w 8824685"/>
              <a:gd name="connsiteY9" fmla="*/ 493485 h 3280228"/>
              <a:gd name="connsiteX10" fmla="*/ 1393371 w 8824685"/>
              <a:gd name="connsiteY10" fmla="*/ 566057 h 3280228"/>
              <a:gd name="connsiteX11" fmla="*/ 1233714 w 8824685"/>
              <a:gd name="connsiteY11" fmla="*/ 624114 h 3280228"/>
              <a:gd name="connsiteX12" fmla="*/ 667657 w 8824685"/>
              <a:gd name="connsiteY12" fmla="*/ 914400 h 3280228"/>
              <a:gd name="connsiteX13" fmla="*/ 537028 w 8824685"/>
              <a:gd name="connsiteY13" fmla="*/ 1016000 h 3280228"/>
              <a:gd name="connsiteX14" fmla="*/ 261257 w 8824685"/>
              <a:gd name="connsiteY14" fmla="*/ 1349828 h 3280228"/>
              <a:gd name="connsiteX15" fmla="*/ 159657 w 8824685"/>
              <a:gd name="connsiteY15" fmla="*/ 1494971 h 3280228"/>
              <a:gd name="connsiteX16" fmla="*/ 101600 w 8824685"/>
              <a:gd name="connsiteY16" fmla="*/ 1625600 h 3280228"/>
              <a:gd name="connsiteX17" fmla="*/ 58057 w 8824685"/>
              <a:gd name="connsiteY17" fmla="*/ 1712685 h 3280228"/>
              <a:gd name="connsiteX18" fmla="*/ 0 w 8824685"/>
              <a:gd name="connsiteY18" fmla="*/ 1973942 h 3280228"/>
              <a:gd name="connsiteX19" fmla="*/ 43542 w 8824685"/>
              <a:gd name="connsiteY19" fmla="*/ 2220685 h 3280228"/>
              <a:gd name="connsiteX20" fmla="*/ 188685 w 8824685"/>
              <a:gd name="connsiteY20" fmla="*/ 2467428 h 3280228"/>
              <a:gd name="connsiteX21" fmla="*/ 406400 w 8824685"/>
              <a:gd name="connsiteY21" fmla="*/ 2714171 h 3280228"/>
              <a:gd name="connsiteX22" fmla="*/ 711200 w 8824685"/>
              <a:gd name="connsiteY22" fmla="*/ 2902857 h 3280228"/>
              <a:gd name="connsiteX23" fmla="*/ 1364342 w 8824685"/>
              <a:gd name="connsiteY23" fmla="*/ 3106057 h 3280228"/>
              <a:gd name="connsiteX24" fmla="*/ 1654628 w 8824685"/>
              <a:gd name="connsiteY24" fmla="*/ 3149600 h 3280228"/>
              <a:gd name="connsiteX25" fmla="*/ 2002971 w 8824685"/>
              <a:gd name="connsiteY25" fmla="*/ 3207657 h 3280228"/>
              <a:gd name="connsiteX26" fmla="*/ 2380342 w 8824685"/>
              <a:gd name="connsiteY26" fmla="*/ 3251200 h 3280228"/>
              <a:gd name="connsiteX27" fmla="*/ 2772228 w 8824685"/>
              <a:gd name="connsiteY27" fmla="*/ 3280228 h 3280228"/>
              <a:gd name="connsiteX28" fmla="*/ 4252685 w 8824685"/>
              <a:gd name="connsiteY28" fmla="*/ 3265714 h 3280228"/>
              <a:gd name="connsiteX29" fmla="*/ 4557485 w 8824685"/>
              <a:gd name="connsiteY29" fmla="*/ 3251200 h 3280228"/>
              <a:gd name="connsiteX30" fmla="*/ 5355771 w 8824685"/>
              <a:gd name="connsiteY30" fmla="*/ 3149600 h 3280228"/>
              <a:gd name="connsiteX31" fmla="*/ 5892800 w 8824685"/>
              <a:gd name="connsiteY31" fmla="*/ 3062514 h 3280228"/>
              <a:gd name="connsiteX32" fmla="*/ 6778171 w 8824685"/>
              <a:gd name="connsiteY32" fmla="*/ 2859314 h 3280228"/>
              <a:gd name="connsiteX33" fmla="*/ 8186057 w 8824685"/>
              <a:gd name="connsiteY33" fmla="*/ 2409371 h 3280228"/>
              <a:gd name="connsiteX34" fmla="*/ 8592457 w 8824685"/>
              <a:gd name="connsiteY34" fmla="*/ 2235200 h 3280228"/>
              <a:gd name="connsiteX35" fmla="*/ 8737600 w 8824685"/>
              <a:gd name="connsiteY35" fmla="*/ 2177142 h 3280228"/>
              <a:gd name="connsiteX36" fmla="*/ 8824685 w 8824685"/>
              <a:gd name="connsiteY36" fmla="*/ 2133600 h 3280228"/>
              <a:gd name="connsiteX0" fmla="*/ 3860800 w 8824685"/>
              <a:gd name="connsiteY0" fmla="*/ 0 h 3280228"/>
              <a:gd name="connsiteX1" fmla="*/ 3352800 w 8824685"/>
              <a:gd name="connsiteY1" fmla="*/ 14514 h 3280228"/>
              <a:gd name="connsiteX2" fmla="*/ 3193142 w 8824685"/>
              <a:gd name="connsiteY2" fmla="*/ 43542 h 3280228"/>
              <a:gd name="connsiteX3" fmla="*/ 2975428 w 8824685"/>
              <a:gd name="connsiteY3" fmla="*/ 87085 h 3280228"/>
              <a:gd name="connsiteX4" fmla="*/ 2554514 w 8824685"/>
              <a:gd name="connsiteY4" fmla="*/ 188685 h 3280228"/>
              <a:gd name="connsiteX5" fmla="*/ 2394857 w 8824685"/>
              <a:gd name="connsiteY5" fmla="*/ 246742 h 3280228"/>
              <a:gd name="connsiteX6" fmla="*/ 2191657 w 8824685"/>
              <a:gd name="connsiteY6" fmla="*/ 290285 h 3280228"/>
              <a:gd name="connsiteX7" fmla="*/ 1901371 w 8824685"/>
              <a:gd name="connsiteY7" fmla="*/ 362857 h 3280228"/>
              <a:gd name="connsiteX8" fmla="*/ 1524000 w 8824685"/>
              <a:gd name="connsiteY8" fmla="*/ 493485 h 3280228"/>
              <a:gd name="connsiteX9" fmla="*/ 1393371 w 8824685"/>
              <a:gd name="connsiteY9" fmla="*/ 566057 h 3280228"/>
              <a:gd name="connsiteX10" fmla="*/ 1233714 w 8824685"/>
              <a:gd name="connsiteY10" fmla="*/ 624114 h 3280228"/>
              <a:gd name="connsiteX11" fmla="*/ 667657 w 8824685"/>
              <a:gd name="connsiteY11" fmla="*/ 914400 h 3280228"/>
              <a:gd name="connsiteX12" fmla="*/ 537028 w 8824685"/>
              <a:gd name="connsiteY12" fmla="*/ 1016000 h 3280228"/>
              <a:gd name="connsiteX13" fmla="*/ 261257 w 8824685"/>
              <a:gd name="connsiteY13" fmla="*/ 1349828 h 3280228"/>
              <a:gd name="connsiteX14" fmla="*/ 159657 w 8824685"/>
              <a:gd name="connsiteY14" fmla="*/ 1494971 h 3280228"/>
              <a:gd name="connsiteX15" fmla="*/ 101600 w 8824685"/>
              <a:gd name="connsiteY15" fmla="*/ 1625600 h 3280228"/>
              <a:gd name="connsiteX16" fmla="*/ 58057 w 8824685"/>
              <a:gd name="connsiteY16" fmla="*/ 1712685 h 3280228"/>
              <a:gd name="connsiteX17" fmla="*/ 0 w 8824685"/>
              <a:gd name="connsiteY17" fmla="*/ 1973942 h 3280228"/>
              <a:gd name="connsiteX18" fmla="*/ 43542 w 8824685"/>
              <a:gd name="connsiteY18" fmla="*/ 2220685 h 3280228"/>
              <a:gd name="connsiteX19" fmla="*/ 188685 w 8824685"/>
              <a:gd name="connsiteY19" fmla="*/ 2467428 h 3280228"/>
              <a:gd name="connsiteX20" fmla="*/ 406400 w 8824685"/>
              <a:gd name="connsiteY20" fmla="*/ 2714171 h 3280228"/>
              <a:gd name="connsiteX21" fmla="*/ 711200 w 8824685"/>
              <a:gd name="connsiteY21" fmla="*/ 2902857 h 3280228"/>
              <a:gd name="connsiteX22" fmla="*/ 1364342 w 8824685"/>
              <a:gd name="connsiteY22" fmla="*/ 3106057 h 3280228"/>
              <a:gd name="connsiteX23" fmla="*/ 1654628 w 8824685"/>
              <a:gd name="connsiteY23" fmla="*/ 3149600 h 3280228"/>
              <a:gd name="connsiteX24" fmla="*/ 2002971 w 8824685"/>
              <a:gd name="connsiteY24" fmla="*/ 3207657 h 3280228"/>
              <a:gd name="connsiteX25" fmla="*/ 2380342 w 8824685"/>
              <a:gd name="connsiteY25" fmla="*/ 3251200 h 3280228"/>
              <a:gd name="connsiteX26" fmla="*/ 2772228 w 8824685"/>
              <a:gd name="connsiteY26" fmla="*/ 3280228 h 3280228"/>
              <a:gd name="connsiteX27" fmla="*/ 4252685 w 8824685"/>
              <a:gd name="connsiteY27" fmla="*/ 3265714 h 3280228"/>
              <a:gd name="connsiteX28" fmla="*/ 4557485 w 8824685"/>
              <a:gd name="connsiteY28" fmla="*/ 3251200 h 3280228"/>
              <a:gd name="connsiteX29" fmla="*/ 5355771 w 8824685"/>
              <a:gd name="connsiteY29" fmla="*/ 3149600 h 3280228"/>
              <a:gd name="connsiteX30" fmla="*/ 5892800 w 8824685"/>
              <a:gd name="connsiteY30" fmla="*/ 3062514 h 3280228"/>
              <a:gd name="connsiteX31" fmla="*/ 6778171 w 8824685"/>
              <a:gd name="connsiteY31" fmla="*/ 2859314 h 3280228"/>
              <a:gd name="connsiteX32" fmla="*/ 8186057 w 8824685"/>
              <a:gd name="connsiteY32" fmla="*/ 2409371 h 3280228"/>
              <a:gd name="connsiteX33" fmla="*/ 8592457 w 8824685"/>
              <a:gd name="connsiteY33" fmla="*/ 2235200 h 3280228"/>
              <a:gd name="connsiteX34" fmla="*/ 8737600 w 8824685"/>
              <a:gd name="connsiteY34" fmla="*/ 2177142 h 3280228"/>
              <a:gd name="connsiteX35" fmla="*/ 8824685 w 8824685"/>
              <a:gd name="connsiteY35" fmla="*/ 2133600 h 3280228"/>
              <a:gd name="connsiteX0" fmla="*/ 3860800 w 8824685"/>
              <a:gd name="connsiteY0" fmla="*/ 0 h 3280228"/>
              <a:gd name="connsiteX1" fmla="*/ 3352800 w 8824685"/>
              <a:gd name="connsiteY1" fmla="*/ 14514 h 3280228"/>
              <a:gd name="connsiteX2" fmla="*/ 3193142 w 8824685"/>
              <a:gd name="connsiteY2" fmla="*/ 43542 h 3280228"/>
              <a:gd name="connsiteX3" fmla="*/ 2975428 w 8824685"/>
              <a:gd name="connsiteY3" fmla="*/ 87085 h 3280228"/>
              <a:gd name="connsiteX4" fmla="*/ 2554514 w 8824685"/>
              <a:gd name="connsiteY4" fmla="*/ 188685 h 3280228"/>
              <a:gd name="connsiteX5" fmla="*/ 2191657 w 8824685"/>
              <a:gd name="connsiteY5" fmla="*/ 290285 h 3280228"/>
              <a:gd name="connsiteX6" fmla="*/ 1901371 w 8824685"/>
              <a:gd name="connsiteY6" fmla="*/ 362857 h 3280228"/>
              <a:gd name="connsiteX7" fmla="*/ 1524000 w 8824685"/>
              <a:gd name="connsiteY7" fmla="*/ 493485 h 3280228"/>
              <a:gd name="connsiteX8" fmla="*/ 1393371 w 8824685"/>
              <a:gd name="connsiteY8" fmla="*/ 566057 h 3280228"/>
              <a:gd name="connsiteX9" fmla="*/ 1233714 w 8824685"/>
              <a:gd name="connsiteY9" fmla="*/ 624114 h 3280228"/>
              <a:gd name="connsiteX10" fmla="*/ 667657 w 8824685"/>
              <a:gd name="connsiteY10" fmla="*/ 914400 h 3280228"/>
              <a:gd name="connsiteX11" fmla="*/ 537028 w 8824685"/>
              <a:gd name="connsiteY11" fmla="*/ 1016000 h 3280228"/>
              <a:gd name="connsiteX12" fmla="*/ 261257 w 8824685"/>
              <a:gd name="connsiteY12" fmla="*/ 1349828 h 3280228"/>
              <a:gd name="connsiteX13" fmla="*/ 159657 w 8824685"/>
              <a:gd name="connsiteY13" fmla="*/ 1494971 h 3280228"/>
              <a:gd name="connsiteX14" fmla="*/ 101600 w 8824685"/>
              <a:gd name="connsiteY14" fmla="*/ 1625600 h 3280228"/>
              <a:gd name="connsiteX15" fmla="*/ 58057 w 8824685"/>
              <a:gd name="connsiteY15" fmla="*/ 1712685 h 3280228"/>
              <a:gd name="connsiteX16" fmla="*/ 0 w 8824685"/>
              <a:gd name="connsiteY16" fmla="*/ 1973942 h 3280228"/>
              <a:gd name="connsiteX17" fmla="*/ 43542 w 8824685"/>
              <a:gd name="connsiteY17" fmla="*/ 2220685 h 3280228"/>
              <a:gd name="connsiteX18" fmla="*/ 188685 w 8824685"/>
              <a:gd name="connsiteY18" fmla="*/ 2467428 h 3280228"/>
              <a:gd name="connsiteX19" fmla="*/ 406400 w 8824685"/>
              <a:gd name="connsiteY19" fmla="*/ 2714171 h 3280228"/>
              <a:gd name="connsiteX20" fmla="*/ 711200 w 8824685"/>
              <a:gd name="connsiteY20" fmla="*/ 2902857 h 3280228"/>
              <a:gd name="connsiteX21" fmla="*/ 1364342 w 8824685"/>
              <a:gd name="connsiteY21" fmla="*/ 3106057 h 3280228"/>
              <a:gd name="connsiteX22" fmla="*/ 1654628 w 8824685"/>
              <a:gd name="connsiteY22" fmla="*/ 3149600 h 3280228"/>
              <a:gd name="connsiteX23" fmla="*/ 2002971 w 8824685"/>
              <a:gd name="connsiteY23" fmla="*/ 3207657 h 3280228"/>
              <a:gd name="connsiteX24" fmla="*/ 2380342 w 8824685"/>
              <a:gd name="connsiteY24" fmla="*/ 3251200 h 3280228"/>
              <a:gd name="connsiteX25" fmla="*/ 2772228 w 8824685"/>
              <a:gd name="connsiteY25" fmla="*/ 3280228 h 3280228"/>
              <a:gd name="connsiteX26" fmla="*/ 4252685 w 8824685"/>
              <a:gd name="connsiteY26" fmla="*/ 3265714 h 3280228"/>
              <a:gd name="connsiteX27" fmla="*/ 4557485 w 8824685"/>
              <a:gd name="connsiteY27" fmla="*/ 3251200 h 3280228"/>
              <a:gd name="connsiteX28" fmla="*/ 5355771 w 8824685"/>
              <a:gd name="connsiteY28" fmla="*/ 3149600 h 3280228"/>
              <a:gd name="connsiteX29" fmla="*/ 5892800 w 8824685"/>
              <a:gd name="connsiteY29" fmla="*/ 3062514 h 3280228"/>
              <a:gd name="connsiteX30" fmla="*/ 6778171 w 8824685"/>
              <a:gd name="connsiteY30" fmla="*/ 2859314 h 3280228"/>
              <a:gd name="connsiteX31" fmla="*/ 8186057 w 8824685"/>
              <a:gd name="connsiteY31" fmla="*/ 2409371 h 3280228"/>
              <a:gd name="connsiteX32" fmla="*/ 8592457 w 8824685"/>
              <a:gd name="connsiteY32" fmla="*/ 2235200 h 3280228"/>
              <a:gd name="connsiteX33" fmla="*/ 8737600 w 8824685"/>
              <a:gd name="connsiteY33" fmla="*/ 2177142 h 3280228"/>
              <a:gd name="connsiteX34" fmla="*/ 8824685 w 8824685"/>
              <a:gd name="connsiteY34"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537028 w 8824685"/>
              <a:gd name="connsiteY10" fmla="*/ 1016000 h 3280228"/>
              <a:gd name="connsiteX11" fmla="*/ 261257 w 8824685"/>
              <a:gd name="connsiteY11" fmla="*/ 1349828 h 3280228"/>
              <a:gd name="connsiteX12" fmla="*/ 159657 w 8824685"/>
              <a:gd name="connsiteY12" fmla="*/ 1494971 h 3280228"/>
              <a:gd name="connsiteX13" fmla="*/ 101600 w 8824685"/>
              <a:gd name="connsiteY13" fmla="*/ 1625600 h 3280228"/>
              <a:gd name="connsiteX14" fmla="*/ 58057 w 8824685"/>
              <a:gd name="connsiteY14" fmla="*/ 1712685 h 3280228"/>
              <a:gd name="connsiteX15" fmla="*/ 0 w 8824685"/>
              <a:gd name="connsiteY15" fmla="*/ 1973942 h 3280228"/>
              <a:gd name="connsiteX16" fmla="*/ 43542 w 8824685"/>
              <a:gd name="connsiteY16" fmla="*/ 2220685 h 3280228"/>
              <a:gd name="connsiteX17" fmla="*/ 188685 w 8824685"/>
              <a:gd name="connsiteY17" fmla="*/ 2467428 h 3280228"/>
              <a:gd name="connsiteX18" fmla="*/ 406400 w 8824685"/>
              <a:gd name="connsiteY18" fmla="*/ 2714171 h 3280228"/>
              <a:gd name="connsiteX19" fmla="*/ 711200 w 8824685"/>
              <a:gd name="connsiteY19" fmla="*/ 2902857 h 3280228"/>
              <a:gd name="connsiteX20" fmla="*/ 1364342 w 8824685"/>
              <a:gd name="connsiteY20" fmla="*/ 3106057 h 3280228"/>
              <a:gd name="connsiteX21" fmla="*/ 1654628 w 8824685"/>
              <a:gd name="connsiteY21" fmla="*/ 3149600 h 3280228"/>
              <a:gd name="connsiteX22" fmla="*/ 2002971 w 8824685"/>
              <a:gd name="connsiteY22" fmla="*/ 3207657 h 3280228"/>
              <a:gd name="connsiteX23" fmla="*/ 2380342 w 8824685"/>
              <a:gd name="connsiteY23" fmla="*/ 3251200 h 3280228"/>
              <a:gd name="connsiteX24" fmla="*/ 2772228 w 8824685"/>
              <a:gd name="connsiteY24" fmla="*/ 3280228 h 3280228"/>
              <a:gd name="connsiteX25" fmla="*/ 4252685 w 8824685"/>
              <a:gd name="connsiteY25" fmla="*/ 3265714 h 3280228"/>
              <a:gd name="connsiteX26" fmla="*/ 4557485 w 8824685"/>
              <a:gd name="connsiteY26" fmla="*/ 3251200 h 3280228"/>
              <a:gd name="connsiteX27" fmla="*/ 5355771 w 8824685"/>
              <a:gd name="connsiteY27" fmla="*/ 3149600 h 3280228"/>
              <a:gd name="connsiteX28" fmla="*/ 5892800 w 8824685"/>
              <a:gd name="connsiteY28" fmla="*/ 3062514 h 3280228"/>
              <a:gd name="connsiteX29" fmla="*/ 6778171 w 8824685"/>
              <a:gd name="connsiteY29" fmla="*/ 2859314 h 3280228"/>
              <a:gd name="connsiteX30" fmla="*/ 8186057 w 8824685"/>
              <a:gd name="connsiteY30" fmla="*/ 2409371 h 3280228"/>
              <a:gd name="connsiteX31" fmla="*/ 8592457 w 8824685"/>
              <a:gd name="connsiteY31" fmla="*/ 2235200 h 3280228"/>
              <a:gd name="connsiteX32" fmla="*/ 8737600 w 8824685"/>
              <a:gd name="connsiteY32" fmla="*/ 2177142 h 3280228"/>
              <a:gd name="connsiteX33" fmla="*/ 8824685 w 8824685"/>
              <a:gd name="connsiteY33"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59657 w 8824685"/>
              <a:gd name="connsiteY11" fmla="*/ 1494971 h 3280228"/>
              <a:gd name="connsiteX12" fmla="*/ 101600 w 8824685"/>
              <a:gd name="connsiteY12" fmla="*/ 1625600 h 3280228"/>
              <a:gd name="connsiteX13" fmla="*/ 58057 w 8824685"/>
              <a:gd name="connsiteY13" fmla="*/ 1712685 h 3280228"/>
              <a:gd name="connsiteX14" fmla="*/ 0 w 8824685"/>
              <a:gd name="connsiteY14" fmla="*/ 1973942 h 3280228"/>
              <a:gd name="connsiteX15" fmla="*/ 43542 w 8824685"/>
              <a:gd name="connsiteY15" fmla="*/ 2220685 h 3280228"/>
              <a:gd name="connsiteX16" fmla="*/ 188685 w 8824685"/>
              <a:gd name="connsiteY16" fmla="*/ 2467428 h 3280228"/>
              <a:gd name="connsiteX17" fmla="*/ 406400 w 8824685"/>
              <a:gd name="connsiteY17" fmla="*/ 2714171 h 3280228"/>
              <a:gd name="connsiteX18" fmla="*/ 711200 w 8824685"/>
              <a:gd name="connsiteY18" fmla="*/ 2902857 h 3280228"/>
              <a:gd name="connsiteX19" fmla="*/ 1364342 w 8824685"/>
              <a:gd name="connsiteY19" fmla="*/ 3106057 h 3280228"/>
              <a:gd name="connsiteX20" fmla="*/ 1654628 w 8824685"/>
              <a:gd name="connsiteY20" fmla="*/ 3149600 h 3280228"/>
              <a:gd name="connsiteX21" fmla="*/ 2002971 w 8824685"/>
              <a:gd name="connsiteY21" fmla="*/ 3207657 h 3280228"/>
              <a:gd name="connsiteX22" fmla="*/ 2380342 w 8824685"/>
              <a:gd name="connsiteY22" fmla="*/ 3251200 h 3280228"/>
              <a:gd name="connsiteX23" fmla="*/ 2772228 w 8824685"/>
              <a:gd name="connsiteY23" fmla="*/ 3280228 h 3280228"/>
              <a:gd name="connsiteX24" fmla="*/ 4252685 w 8824685"/>
              <a:gd name="connsiteY24" fmla="*/ 3265714 h 3280228"/>
              <a:gd name="connsiteX25" fmla="*/ 4557485 w 8824685"/>
              <a:gd name="connsiteY25" fmla="*/ 3251200 h 3280228"/>
              <a:gd name="connsiteX26" fmla="*/ 5355771 w 8824685"/>
              <a:gd name="connsiteY26" fmla="*/ 3149600 h 3280228"/>
              <a:gd name="connsiteX27" fmla="*/ 5892800 w 8824685"/>
              <a:gd name="connsiteY27" fmla="*/ 3062514 h 3280228"/>
              <a:gd name="connsiteX28" fmla="*/ 6778171 w 8824685"/>
              <a:gd name="connsiteY28" fmla="*/ 2859314 h 3280228"/>
              <a:gd name="connsiteX29" fmla="*/ 8186057 w 8824685"/>
              <a:gd name="connsiteY29" fmla="*/ 2409371 h 3280228"/>
              <a:gd name="connsiteX30" fmla="*/ 8592457 w 8824685"/>
              <a:gd name="connsiteY30" fmla="*/ 2235200 h 3280228"/>
              <a:gd name="connsiteX31" fmla="*/ 8737600 w 8824685"/>
              <a:gd name="connsiteY31" fmla="*/ 2177142 h 3280228"/>
              <a:gd name="connsiteX32" fmla="*/ 8824685 w 8824685"/>
              <a:gd name="connsiteY32"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58057 w 8824685"/>
              <a:gd name="connsiteY12" fmla="*/ 1712685 h 3280228"/>
              <a:gd name="connsiteX13" fmla="*/ 0 w 8824685"/>
              <a:gd name="connsiteY13" fmla="*/ 1973942 h 3280228"/>
              <a:gd name="connsiteX14" fmla="*/ 43542 w 8824685"/>
              <a:gd name="connsiteY14" fmla="*/ 2220685 h 3280228"/>
              <a:gd name="connsiteX15" fmla="*/ 188685 w 8824685"/>
              <a:gd name="connsiteY15" fmla="*/ 2467428 h 3280228"/>
              <a:gd name="connsiteX16" fmla="*/ 406400 w 8824685"/>
              <a:gd name="connsiteY16" fmla="*/ 2714171 h 3280228"/>
              <a:gd name="connsiteX17" fmla="*/ 711200 w 8824685"/>
              <a:gd name="connsiteY17" fmla="*/ 2902857 h 3280228"/>
              <a:gd name="connsiteX18" fmla="*/ 1364342 w 8824685"/>
              <a:gd name="connsiteY18" fmla="*/ 3106057 h 3280228"/>
              <a:gd name="connsiteX19" fmla="*/ 1654628 w 8824685"/>
              <a:gd name="connsiteY19" fmla="*/ 3149600 h 3280228"/>
              <a:gd name="connsiteX20" fmla="*/ 2002971 w 8824685"/>
              <a:gd name="connsiteY20" fmla="*/ 3207657 h 3280228"/>
              <a:gd name="connsiteX21" fmla="*/ 2380342 w 8824685"/>
              <a:gd name="connsiteY21" fmla="*/ 3251200 h 3280228"/>
              <a:gd name="connsiteX22" fmla="*/ 2772228 w 8824685"/>
              <a:gd name="connsiteY22" fmla="*/ 3280228 h 3280228"/>
              <a:gd name="connsiteX23" fmla="*/ 4252685 w 8824685"/>
              <a:gd name="connsiteY23" fmla="*/ 3265714 h 3280228"/>
              <a:gd name="connsiteX24" fmla="*/ 4557485 w 8824685"/>
              <a:gd name="connsiteY24" fmla="*/ 3251200 h 3280228"/>
              <a:gd name="connsiteX25" fmla="*/ 5355771 w 8824685"/>
              <a:gd name="connsiteY25" fmla="*/ 3149600 h 3280228"/>
              <a:gd name="connsiteX26" fmla="*/ 5892800 w 8824685"/>
              <a:gd name="connsiteY26" fmla="*/ 3062514 h 3280228"/>
              <a:gd name="connsiteX27" fmla="*/ 6778171 w 8824685"/>
              <a:gd name="connsiteY27" fmla="*/ 2859314 h 3280228"/>
              <a:gd name="connsiteX28" fmla="*/ 8186057 w 8824685"/>
              <a:gd name="connsiteY28" fmla="*/ 2409371 h 3280228"/>
              <a:gd name="connsiteX29" fmla="*/ 8592457 w 8824685"/>
              <a:gd name="connsiteY29" fmla="*/ 2235200 h 3280228"/>
              <a:gd name="connsiteX30" fmla="*/ 8737600 w 8824685"/>
              <a:gd name="connsiteY30" fmla="*/ 2177142 h 3280228"/>
              <a:gd name="connsiteX31" fmla="*/ 8824685 w 8824685"/>
              <a:gd name="connsiteY31"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43542 w 8824685"/>
              <a:gd name="connsiteY13" fmla="*/ 2220685 h 3280228"/>
              <a:gd name="connsiteX14" fmla="*/ 188685 w 8824685"/>
              <a:gd name="connsiteY14" fmla="*/ 2467428 h 3280228"/>
              <a:gd name="connsiteX15" fmla="*/ 406400 w 8824685"/>
              <a:gd name="connsiteY15" fmla="*/ 2714171 h 3280228"/>
              <a:gd name="connsiteX16" fmla="*/ 711200 w 8824685"/>
              <a:gd name="connsiteY16" fmla="*/ 2902857 h 3280228"/>
              <a:gd name="connsiteX17" fmla="*/ 1364342 w 8824685"/>
              <a:gd name="connsiteY17" fmla="*/ 3106057 h 3280228"/>
              <a:gd name="connsiteX18" fmla="*/ 1654628 w 8824685"/>
              <a:gd name="connsiteY18" fmla="*/ 3149600 h 3280228"/>
              <a:gd name="connsiteX19" fmla="*/ 2002971 w 8824685"/>
              <a:gd name="connsiteY19" fmla="*/ 3207657 h 3280228"/>
              <a:gd name="connsiteX20" fmla="*/ 2380342 w 8824685"/>
              <a:gd name="connsiteY20" fmla="*/ 3251200 h 3280228"/>
              <a:gd name="connsiteX21" fmla="*/ 2772228 w 8824685"/>
              <a:gd name="connsiteY21" fmla="*/ 3280228 h 3280228"/>
              <a:gd name="connsiteX22" fmla="*/ 4252685 w 8824685"/>
              <a:gd name="connsiteY22" fmla="*/ 3265714 h 3280228"/>
              <a:gd name="connsiteX23" fmla="*/ 4557485 w 8824685"/>
              <a:gd name="connsiteY23" fmla="*/ 3251200 h 3280228"/>
              <a:gd name="connsiteX24" fmla="*/ 5355771 w 8824685"/>
              <a:gd name="connsiteY24" fmla="*/ 3149600 h 3280228"/>
              <a:gd name="connsiteX25" fmla="*/ 5892800 w 8824685"/>
              <a:gd name="connsiteY25" fmla="*/ 3062514 h 3280228"/>
              <a:gd name="connsiteX26" fmla="*/ 6778171 w 8824685"/>
              <a:gd name="connsiteY26" fmla="*/ 2859314 h 3280228"/>
              <a:gd name="connsiteX27" fmla="*/ 8186057 w 8824685"/>
              <a:gd name="connsiteY27" fmla="*/ 2409371 h 3280228"/>
              <a:gd name="connsiteX28" fmla="*/ 8592457 w 8824685"/>
              <a:gd name="connsiteY28" fmla="*/ 2235200 h 3280228"/>
              <a:gd name="connsiteX29" fmla="*/ 8737600 w 8824685"/>
              <a:gd name="connsiteY29" fmla="*/ 2177142 h 3280228"/>
              <a:gd name="connsiteX30" fmla="*/ 8824685 w 8824685"/>
              <a:gd name="connsiteY30"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188685 w 8824685"/>
              <a:gd name="connsiteY13" fmla="*/ 2467428 h 3280228"/>
              <a:gd name="connsiteX14" fmla="*/ 406400 w 8824685"/>
              <a:gd name="connsiteY14" fmla="*/ 2714171 h 3280228"/>
              <a:gd name="connsiteX15" fmla="*/ 711200 w 8824685"/>
              <a:gd name="connsiteY15" fmla="*/ 2902857 h 3280228"/>
              <a:gd name="connsiteX16" fmla="*/ 1364342 w 8824685"/>
              <a:gd name="connsiteY16" fmla="*/ 3106057 h 3280228"/>
              <a:gd name="connsiteX17" fmla="*/ 1654628 w 8824685"/>
              <a:gd name="connsiteY17" fmla="*/ 3149600 h 3280228"/>
              <a:gd name="connsiteX18" fmla="*/ 2002971 w 8824685"/>
              <a:gd name="connsiteY18" fmla="*/ 3207657 h 3280228"/>
              <a:gd name="connsiteX19" fmla="*/ 2380342 w 8824685"/>
              <a:gd name="connsiteY19" fmla="*/ 3251200 h 3280228"/>
              <a:gd name="connsiteX20" fmla="*/ 2772228 w 8824685"/>
              <a:gd name="connsiteY20" fmla="*/ 3280228 h 3280228"/>
              <a:gd name="connsiteX21" fmla="*/ 4252685 w 8824685"/>
              <a:gd name="connsiteY21" fmla="*/ 3265714 h 3280228"/>
              <a:gd name="connsiteX22" fmla="*/ 4557485 w 8824685"/>
              <a:gd name="connsiteY22" fmla="*/ 3251200 h 3280228"/>
              <a:gd name="connsiteX23" fmla="*/ 5355771 w 8824685"/>
              <a:gd name="connsiteY23" fmla="*/ 3149600 h 3280228"/>
              <a:gd name="connsiteX24" fmla="*/ 5892800 w 8824685"/>
              <a:gd name="connsiteY24" fmla="*/ 3062514 h 3280228"/>
              <a:gd name="connsiteX25" fmla="*/ 6778171 w 8824685"/>
              <a:gd name="connsiteY25" fmla="*/ 2859314 h 3280228"/>
              <a:gd name="connsiteX26" fmla="*/ 8186057 w 8824685"/>
              <a:gd name="connsiteY26" fmla="*/ 2409371 h 3280228"/>
              <a:gd name="connsiteX27" fmla="*/ 8592457 w 8824685"/>
              <a:gd name="connsiteY27" fmla="*/ 2235200 h 3280228"/>
              <a:gd name="connsiteX28" fmla="*/ 8737600 w 8824685"/>
              <a:gd name="connsiteY28" fmla="*/ 2177142 h 3280228"/>
              <a:gd name="connsiteX29" fmla="*/ 8824685 w 8824685"/>
              <a:gd name="connsiteY29"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188685 w 8824685"/>
              <a:gd name="connsiteY13" fmla="*/ 2467428 h 3280228"/>
              <a:gd name="connsiteX14" fmla="*/ 711200 w 8824685"/>
              <a:gd name="connsiteY14" fmla="*/ 2902857 h 3280228"/>
              <a:gd name="connsiteX15" fmla="*/ 1364342 w 8824685"/>
              <a:gd name="connsiteY15" fmla="*/ 3106057 h 3280228"/>
              <a:gd name="connsiteX16" fmla="*/ 1654628 w 8824685"/>
              <a:gd name="connsiteY16" fmla="*/ 3149600 h 3280228"/>
              <a:gd name="connsiteX17" fmla="*/ 2002971 w 8824685"/>
              <a:gd name="connsiteY17" fmla="*/ 3207657 h 3280228"/>
              <a:gd name="connsiteX18" fmla="*/ 2380342 w 8824685"/>
              <a:gd name="connsiteY18" fmla="*/ 3251200 h 3280228"/>
              <a:gd name="connsiteX19" fmla="*/ 2772228 w 8824685"/>
              <a:gd name="connsiteY19" fmla="*/ 3280228 h 3280228"/>
              <a:gd name="connsiteX20" fmla="*/ 4252685 w 8824685"/>
              <a:gd name="connsiteY20" fmla="*/ 3265714 h 3280228"/>
              <a:gd name="connsiteX21" fmla="*/ 4557485 w 8824685"/>
              <a:gd name="connsiteY21" fmla="*/ 3251200 h 3280228"/>
              <a:gd name="connsiteX22" fmla="*/ 5355771 w 8824685"/>
              <a:gd name="connsiteY22" fmla="*/ 3149600 h 3280228"/>
              <a:gd name="connsiteX23" fmla="*/ 5892800 w 8824685"/>
              <a:gd name="connsiteY23" fmla="*/ 3062514 h 3280228"/>
              <a:gd name="connsiteX24" fmla="*/ 6778171 w 8824685"/>
              <a:gd name="connsiteY24" fmla="*/ 2859314 h 3280228"/>
              <a:gd name="connsiteX25" fmla="*/ 8186057 w 8824685"/>
              <a:gd name="connsiteY25" fmla="*/ 2409371 h 3280228"/>
              <a:gd name="connsiteX26" fmla="*/ 8592457 w 8824685"/>
              <a:gd name="connsiteY26" fmla="*/ 2235200 h 3280228"/>
              <a:gd name="connsiteX27" fmla="*/ 8737600 w 8824685"/>
              <a:gd name="connsiteY27" fmla="*/ 2177142 h 3280228"/>
              <a:gd name="connsiteX28" fmla="*/ 8824685 w 8824685"/>
              <a:gd name="connsiteY28"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188685 w 8824685"/>
              <a:gd name="connsiteY13" fmla="*/ 2467428 h 3280228"/>
              <a:gd name="connsiteX14" fmla="*/ 711200 w 8824685"/>
              <a:gd name="connsiteY14" fmla="*/ 2902857 h 3280228"/>
              <a:gd name="connsiteX15" fmla="*/ 1654628 w 8824685"/>
              <a:gd name="connsiteY15" fmla="*/ 3149600 h 3280228"/>
              <a:gd name="connsiteX16" fmla="*/ 2002971 w 8824685"/>
              <a:gd name="connsiteY16" fmla="*/ 3207657 h 3280228"/>
              <a:gd name="connsiteX17" fmla="*/ 2380342 w 8824685"/>
              <a:gd name="connsiteY17" fmla="*/ 3251200 h 3280228"/>
              <a:gd name="connsiteX18" fmla="*/ 2772228 w 8824685"/>
              <a:gd name="connsiteY18" fmla="*/ 3280228 h 3280228"/>
              <a:gd name="connsiteX19" fmla="*/ 4252685 w 8824685"/>
              <a:gd name="connsiteY19" fmla="*/ 3265714 h 3280228"/>
              <a:gd name="connsiteX20" fmla="*/ 4557485 w 8824685"/>
              <a:gd name="connsiteY20" fmla="*/ 3251200 h 3280228"/>
              <a:gd name="connsiteX21" fmla="*/ 5355771 w 8824685"/>
              <a:gd name="connsiteY21" fmla="*/ 3149600 h 3280228"/>
              <a:gd name="connsiteX22" fmla="*/ 5892800 w 8824685"/>
              <a:gd name="connsiteY22" fmla="*/ 3062514 h 3280228"/>
              <a:gd name="connsiteX23" fmla="*/ 6778171 w 8824685"/>
              <a:gd name="connsiteY23" fmla="*/ 2859314 h 3280228"/>
              <a:gd name="connsiteX24" fmla="*/ 8186057 w 8824685"/>
              <a:gd name="connsiteY24" fmla="*/ 2409371 h 3280228"/>
              <a:gd name="connsiteX25" fmla="*/ 8592457 w 8824685"/>
              <a:gd name="connsiteY25" fmla="*/ 2235200 h 3280228"/>
              <a:gd name="connsiteX26" fmla="*/ 8737600 w 8824685"/>
              <a:gd name="connsiteY26" fmla="*/ 2177142 h 3280228"/>
              <a:gd name="connsiteX27" fmla="*/ 8824685 w 8824685"/>
              <a:gd name="connsiteY27"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188685 w 8824685"/>
              <a:gd name="connsiteY13" fmla="*/ 2467428 h 3280228"/>
              <a:gd name="connsiteX14" fmla="*/ 711200 w 8824685"/>
              <a:gd name="connsiteY14" fmla="*/ 2902857 h 3280228"/>
              <a:gd name="connsiteX15" fmla="*/ 1654628 w 8824685"/>
              <a:gd name="connsiteY15" fmla="*/ 3149600 h 3280228"/>
              <a:gd name="connsiteX16" fmla="*/ 2380342 w 8824685"/>
              <a:gd name="connsiteY16" fmla="*/ 3251200 h 3280228"/>
              <a:gd name="connsiteX17" fmla="*/ 2772228 w 8824685"/>
              <a:gd name="connsiteY17" fmla="*/ 3280228 h 3280228"/>
              <a:gd name="connsiteX18" fmla="*/ 4252685 w 8824685"/>
              <a:gd name="connsiteY18" fmla="*/ 3265714 h 3280228"/>
              <a:gd name="connsiteX19" fmla="*/ 4557485 w 8824685"/>
              <a:gd name="connsiteY19" fmla="*/ 3251200 h 3280228"/>
              <a:gd name="connsiteX20" fmla="*/ 5355771 w 8824685"/>
              <a:gd name="connsiteY20" fmla="*/ 3149600 h 3280228"/>
              <a:gd name="connsiteX21" fmla="*/ 5892800 w 8824685"/>
              <a:gd name="connsiteY21" fmla="*/ 3062514 h 3280228"/>
              <a:gd name="connsiteX22" fmla="*/ 6778171 w 8824685"/>
              <a:gd name="connsiteY22" fmla="*/ 2859314 h 3280228"/>
              <a:gd name="connsiteX23" fmla="*/ 8186057 w 8824685"/>
              <a:gd name="connsiteY23" fmla="*/ 2409371 h 3280228"/>
              <a:gd name="connsiteX24" fmla="*/ 8592457 w 8824685"/>
              <a:gd name="connsiteY24" fmla="*/ 2235200 h 3280228"/>
              <a:gd name="connsiteX25" fmla="*/ 8737600 w 8824685"/>
              <a:gd name="connsiteY25" fmla="*/ 2177142 h 3280228"/>
              <a:gd name="connsiteX26" fmla="*/ 8824685 w 8824685"/>
              <a:gd name="connsiteY26" fmla="*/ 2133600 h 328022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4557485 w 8824685"/>
              <a:gd name="connsiteY19" fmla="*/ 3251200 h 3286578"/>
              <a:gd name="connsiteX20" fmla="*/ 5355771 w 8824685"/>
              <a:gd name="connsiteY20" fmla="*/ 3149600 h 3286578"/>
              <a:gd name="connsiteX21" fmla="*/ 5892800 w 8824685"/>
              <a:gd name="connsiteY21" fmla="*/ 3062514 h 3286578"/>
              <a:gd name="connsiteX22" fmla="*/ 6778171 w 8824685"/>
              <a:gd name="connsiteY22" fmla="*/ 2859314 h 3286578"/>
              <a:gd name="connsiteX23" fmla="*/ 8186057 w 8824685"/>
              <a:gd name="connsiteY23" fmla="*/ 2409371 h 3286578"/>
              <a:gd name="connsiteX24" fmla="*/ 8592457 w 8824685"/>
              <a:gd name="connsiteY24" fmla="*/ 2235200 h 3286578"/>
              <a:gd name="connsiteX25" fmla="*/ 8737600 w 8824685"/>
              <a:gd name="connsiteY25" fmla="*/ 2177142 h 3286578"/>
              <a:gd name="connsiteX26" fmla="*/ 8824685 w 8824685"/>
              <a:gd name="connsiteY26"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5892800 w 8824685"/>
              <a:gd name="connsiteY20" fmla="*/ 3062514 h 3286578"/>
              <a:gd name="connsiteX21" fmla="*/ 6778171 w 8824685"/>
              <a:gd name="connsiteY21" fmla="*/ 2859314 h 3286578"/>
              <a:gd name="connsiteX22" fmla="*/ 8186057 w 8824685"/>
              <a:gd name="connsiteY22" fmla="*/ 2409371 h 3286578"/>
              <a:gd name="connsiteX23" fmla="*/ 8592457 w 8824685"/>
              <a:gd name="connsiteY23" fmla="*/ 2235200 h 3286578"/>
              <a:gd name="connsiteX24" fmla="*/ 8737600 w 8824685"/>
              <a:gd name="connsiteY24" fmla="*/ 2177142 h 3286578"/>
              <a:gd name="connsiteX25" fmla="*/ 8824685 w 8824685"/>
              <a:gd name="connsiteY25"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5838371 w 8824685"/>
              <a:gd name="connsiteY20" fmla="*/ 3063421 h 3286578"/>
              <a:gd name="connsiteX21" fmla="*/ 5892800 w 8824685"/>
              <a:gd name="connsiteY21" fmla="*/ 3062514 h 3286578"/>
              <a:gd name="connsiteX22" fmla="*/ 6778171 w 8824685"/>
              <a:gd name="connsiteY22" fmla="*/ 2859314 h 3286578"/>
              <a:gd name="connsiteX23" fmla="*/ 8186057 w 8824685"/>
              <a:gd name="connsiteY23" fmla="*/ 2409371 h 3286578"/>
              <a:gd name="connsiteX24" fmla="*/ 8592457 w 8824685"/>
              <a:gd name="connsiteY24" fmla="*/ 2235200 h 3286578"/>
              <a:gd name="connsiteX25" fmla="*/ 8737600 w 8824685"/>
              <a:gd name="connsiteY25" fmla="*/ 2177142 h 3286578"/>
              <a:gd name="connsiteX26" fmla="*/ 8824685 w 8824685"/>
              <a:gd name="connsiteY26"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5838371 w 8824685"/>
              <a:gd name="connsiteY20" fmla="*/ 3063421 h 3286578"/>
              <a:gd name="connsiteX21" fmla="*/ 6778171 w 8824685"/>
              <a:gd name="connsiteY21" fmla="*/ 2859314 h 3286578"/>
              <a:gd name="connsiteX22" fmla="*/ 8186057 w 8824685"/>
              <a:gd name="connsiteY22" fmla="*/ 2409371 h 3286578"/>
              <a:gd name="connsiteX23" fmla="*/ 8592457 w 8824685"/>
              <a:gd name="connsiteY23" fmla="*/ 2235200 h 3286578"/>
              <a:gd name="connsiteX24" fmla="*/ 8737600 w 8824685"/>
              <a:gd name="connsiteY24" fmla="*/ 2177142 h 3286578"/>
              <a:gd name="connsiteX25" fmla="*/ 8824685 w 8824685"/>
              <a:gd name="connsiteY25"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6778171 w 8824685"/>
              <a:gd name="connsiteY20" fmla="*/ 2859314 h 3286578"/>
              <a:gd name="connsiteX21" fmla="*/ 8186057 w 8824685"/>
              <a:gd name="connsiteY21" fmla="*/ 2409371 h 3286578"/>
              <a:gd name="connsiteX22" fmla="*/ 8592457 w 8824685"/>
              <a:gd name="connsiteY22" fmla="*/ 2235200 h 3286578"/>
              <a:gd name="connsiteX23" fmla="*/ 8737600 w 8824685"/>
              <a:gd name="connsiteY23" fmla="*/ 2177142 h 3286578"/>
              <a:gd name="connsiteX24" fmla="*/ 8824685 w 8824685"/>
              <a:gd name="connsiteY24"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6778171 w 8824685"/>
              <a:gd name="connsiteY20" fmla="*/ 2859314 h 3286578"/>
              <a:gd name="connsiteX21" fmla="*/ 8186057 w 8824685"/>
              <a:gd name="connsiteY21" fmla="*/ 2409371 h 3286578"/>
              <a:gd name="connsiteX22" fmla="*/ 8592457 w 8824685"/>
              <a:gd name="connsiteY22" fmla="*/ 2235200 h 3286578"/>
              <a:gd name="connsiteX23" fmla="*/ 8824685 w 8824685"/>
              <a:gd name="connsiteY23"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6778171 w 8824685"/>
              <a:gd name="connsiteY20" fmla="*/ 2859314 h 3286578"/>
              <a:gd name="connsiteX21" fmla="*/ 8186057 w 8824685"/>
              <a:gd name="connsiteY21" fmla="*/ 2409371 h 3286578"/>
              <a:gd name="connsiteX22" fmla="*/ 8824685 w 8824685"/>
              <a:gd name="connsiteY22" fmla="*/ 2133600 h 3286578"/>
              <a:gd name="connsiteX0" fmla="*/ 3860800 w 8824685"/>
              <a:gd name="connsiteY0" fmla="*/ 0 h 3286578"/>
              <a:gd name="connsiteX1" fmla="*/ 2975428 w 8824685"/>
              <a:gd name="connsiteY1" fmla="*/ 87085 h 3286578"/>
              <a:gd name="connsiteX2" fmla="*/ 2554514 w 8824685"/>
              <a:gd name="connsiteY2" fmla="*/ 188685 h 3286578"/>
              <a:gd name="connsiteX3" fmla="*/ 2191657 w 8824685"/>
              <a:gd name="connsiteY3" fmla="*/ 290285 h 3286578"/>
              <a:gd name="connsiteX4" fmla="*/ 1901371 w 8824685"/>
              <a:gd name="connsiteY4" fmla="*/ 362857 h 3286578"/>
              <a:gd name="connsiteX5" fmla="*/ 1524000 w 8824685"/>
              <a:gd name="connsiteY5" fmla="*/ 493485 h 3286578"/>
              <a:gd name="connsiteX6" fmla="*/ 1393371 w 8824685"/>
              <a:gd name="connsiteY6" fmla="*/ 566057 h 3286578"/>
              <a:gd name="connsiteX7" fmla="*/ 1233714 w 8824685"/>
              <a:gd name="connsiteY7" fmla="*/ 624114 h 3286578"/>
              <a:gd name="connsiteX8" fmla="*/ 667657 w 8824685"/>
              <a:gd name="connsiteY8" fmla="*/ 914400 h 3286578"/>
              <a:gd name="connsiteX9" fmla="*/ 261257 w 8824685"/>
              <a:gd name="connsiteY9" fmla="*/ 1349828 h 3286578"/>
              <a:gd name="connsiteX10" fmla="*/ 101600 w 8824685"/>
              <a:gd name="connsiteY10" fmla="*/ 1625600 h 3286578"/>
              <a:gd name="connsiteX11" fmla="*/ 0 w 8824685"/>
              <a:gd name="connsiteY11" fmla="*/ 1973942 h 3286578"/>
              <a:gd name="connsiteX12" fmla="*/ 188685 w 8824685"/>
              <a:gd name="connsiteY12" fmla="*/ 2467428 h 3286578"/>
              <a:gd name="connsiteX13" fmla="*/ 711200 w 8824685"/>
              <a:gd name="connsiteY13" fmla="*/ 2902857 h 3286578"/>
              <a:gd name="connsiteX14" fmla="*/ 1654628 w 8824685"/>
              <a:gd name="connsiteY14" fmla="*/ 3149600 h 3286578"/>
              <a:gd name="connsiteX15" fmla="*/ 2380342 w 8824685"/>
              <a:gd name="connsiteY15" fmla="*/ 3251200 h 3286578"/>
              <a:gd name="connsiteX16" fmla="*/ 3362778 w 8824685"/>
              <a:gd name="connsiteY16" fmla="*/ 3286578 h 3286578"/>
              <a:gd name="connsiteX17" fmla="*/ 4252685 w 8824685"/>
              <a:gd name="connsiteY17" fmla="*/ 3265714 h 3286578"/>
              <a:gd name="connsiteX18" fmla="*/ 5355771 w 8824685"/>
              <a:gd name="connsiteY18" fmla="*/ 3149600 h 3286578"/>
              <a:gd name="connsiteX19" fmla="*/ 6778171 w 8824685"/>
              <a:gd name="connsiteY19" fmla="*/ 2859314 h 3286578"/>
              <a:gd name="connsiteX20" fmla="*/ 8186057 w 8824685"/>
              <a:gd name="connsiteY20" fmla="*/ 2409371 h 3286578"/>
              <a:gd name="connsiteX21" fmla="*/ 8824685 w 8824685"/>
              <a:gd name="connsiteY21"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2191657 w 8824685"/>
              <a:gd name="connsiteY3" fmla="*/ 290285 h 3286578"/>
              <a:gd name="connsiteX4" fmla="*/ 1901371 w 8824685"/>
              <a:gd name="connsiteY4" fmla="*/ 362857 h 3286578"/>
              <a:gd name="connsiteX5" fmla="*/ 1524000 w 8824685"/>
              <a:gd name="connsiteY5" fmla="*/ 493485 h 3286578"/>
              <a:gd name="connsiteX6" fmla="*/ 1393371 w 8824685"/>
              <a:gd name="connsiteY6" fmla="*/ 566057 h 3286578"/>
              <a:gd name="connsiteX7" fmla="*/ 1233714 w 8824685"/>
              <a:gd name="connsiteY7" fmla="*/ 624114 h 3286578"/>
              <a:gd name="connsiteX8" fmla="*/ 667657 w 8824685"/>
              <a:gd name="connsiteY8" fmla="*/ 914400 h 3286578"/>
              <a:gd name="connsiteX9" fmla="*/ 261257 w 8824685"/>
              <a:gd name="connsiteY9" fmla="*/ 1349828 h 3286578"/>
              <a:gd name="connsiteX10" fmla="*/ 101600 w 8824685"/>
              <a:gd name="connsiteY10" fmla="*/ 1625600 h 3286578"/>
              <a:gd name="connsiteX11" fmla="*/ 0 w 8824685"/>
              <a:gd name="connsiteY11" fmla="*/ 1973942 h 3286578"/>
              <a:gd name="connsiteX12" fmla="*/ 188685 w 8824685"/>
              <a:gd name="connsiteY12" fmla="*/ 2467428 h 3286578"/>
              <a:gd name="connsiteX13" fmla="*/ 711200 w 8824685"/>
              <a:gd name="connsiteY13" fmla="*/ 2902857 h 3286578"/>
              <a:gd name="connsiteX14" fmla="*/ 1654628 w 8824685"/>
              <a:gd name="connsiteY14" fmla="*/ 3149600 h 3286578"/>
              <a:gd name="connsiteX15" fmla="*/ 2380342 w 8824685"/>
              <a:gd name="connsiteY15" fmla="*/ 3251200 h 3286578"/>
              <a:gd name="connsiteX16" fmla="*/ 3362778 w 8824685"/>
              <a:gd name="connsiteY16" fmla="*/ 3286578 h 3286578"/>
              <a:gd name="connsiteX17" fmla="*/ 4252685 w 8824685"/>
              <a:gd name="connsiteY17" fmla="*/ 3265714 h 3286578"/>
              <a:gd name="connsiteX18" fmla="*/ 5355771 w 8824685"/>
              <a:gd name="connsiteY18" fmla="*/ 3149600 h 3286578"/>
              <a:gd name="connsiteX19" fmla="*/ 6778171 w 8824685"/>
              <a:gd name="connsiteY19" fmla="*/ 2859314 h 3286578"/>
              <a:gd name="connsiteX20" fmla="*/ 8186057 w 8824685"/>
              <a:gd name="connsiteY20" fmla="*/ 2409371 h 3286578"/>
              <a:gd name="connsiteX21" fmla="*/ 8824685 w 8824685"/>
              <a:gd name="connsiteY21"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2191657 w 8824685"/>
              <a:gd name="connsiteY3" fmla="*/ 290285 h 3286578"/>
              <a:gd name="connsiteX4" fmla="*/ 1901371 w 8824685"/>
              <a:gd name="connsiteY4" fmla="*/ 362857 h 3286578"/>
              <a:gd name="connsiteX5" fmla="*/ 1524000 w 8824685"/>
              <a:gd name="connsiteY5" fmla="*/ 493485 h 3286578"/>
              <a:gd name="connsiteX6" fmla="*/ 1233714 w 8824685"/>
              <a:gd name="connsiteY6" fmla="*/ 624114 h 3286578"/>
              <a:gd name="connsiteX7" fmla="*/ 667657 w 8824685"/>
              <a:gd name="connsiteY7" fmla="*/ 914400 h 3286578"/>
              <a:gd name="connsiteX8" fmla="*/ 261257 w 8824685"/>
              <a:gd name="connsiteY8" fmla="*/ 1349828 h 3286578"/>
              <a:gd name="connsiteX9" fmla="*/ 101600 w 8824685"/>
              <a:gd name="connsiteY9" fmla="*/ 1625600 h 3286578"/>
              <a:gd name="connsiteX10" fmla="*/ 0 w 8824685"/>
              <a:gd name="connsiteY10" fmla="*/ 1973942 h 3286578"/>
              <a:gd name="connsiteX11" fmla="*/ 188685 w 8824685"/>
              <a:gd name="connsiteY11" fmla="*/ 2467428 h 3286578"/>
              <a:gd name="connsiteX12" fmla="*/ 711200 w 8824685"/>
              <a:gd name="connsiteY12" fmla="*/ 2902857 h 3286578"/>
              <a:gd name="connsiteX13" fmla="*/ 1654628 w 8824685"/>
              <a:gd name="connsiteY13" fmla="*/ 3149600 h 3286578"/>
              <a:gd name="connsiteX14" fmla="*/ 2380342 w 8824685"/>
              <a:gd name="connsiteY14" fmla="*/ 3251200 h 3286578"/>
              <a:gd name="connsiteX15" fmla="*/ 3362778 w 8824685"/>
              <a:gd name="connsiteY15" fmla="*/ 3286578 h 3286578"/>
              <a:gd name="connsiteX16" fmla="*/ 4252685 w 8824685"/>
              <a:gd name="connsiteY16" fmla="*/ 3265714 h 3286578"/>
              <a:gd name="connsiteX17" fmla="*/ 5355771 w 8824685"/>
              <a:gd name="connsiteY17" fmla="*/ 3149600 h 3286578"/>
              <a:gd name="connsiteX18" fmla="*/ 6778171 w 8824685"/>
              <a:gd name="connsiteY18" fmla="*/ 2859314 h 3286578"/>
              <a:gd name="connsiteX19" fmla="*/ 8186057 w 8824685"/>
              <a:gd name="connsiteY19" fmla="*/ 2409371 h 3286578"/>
              <a:gd name="connsiteX20" fmla="*/ 8824685 w 8824685"/>
              <a:gd name="connsiteY20"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2191657 w 8824685"/>
              <a:gd name="connsiteY3" fmla="*/ 290285 h 3286578"/>
              <a:gd name="connsiteX4" fmla="*/ 1901371 w 8824685"/>
              <a:gd name="connsiteY4" fmla="*/ 362857 h 3286578"/>
              <a:gd name="connsiteX5" fmla="*/ 1524000 w 8824685"/>
              <a:gd name="connsiteY5" fmla="*/ 493485 h 3286578"/>
              <a:gd name="connsiteX6" fmla="*/ 1130019 w 8824685"/>
              <a:gd name="connsiteY6" fmla="*/ 633541 h 3286578"/>
              <a:gd name="connsiteX7" fmla="*/ 667657 w 8824685"/>
              <a:gd name="connsiteY7" fmla="*/ 914400 h 3286578"/>
              <a:gd name="connsiteX8" fmla="*/ 261257 w 8824685"/>
              <a:gd name="connsiteY8" fmla="*/ 1349828 h 3286578"/>
              <a:gd name="connsiteX9" fmla="*/ 101600 w 8824685"/>
              <a:gd name="connsiteY9" fmla="*/ 1625600 h 3286578"/>
              <a:gd name="connsiteX10" fmla="*/ 0 w 8824685"/>
              <a:gd name="connsiteY10" fmla="*/ 1973942 h 3286578"/>
              <a:gd name="connsiteX11" fmla="*/ 188685 w 8824685"/>
              <a:gd name="connsiteY11" fmla="*/ 2467428 h 3286578"/>
              <a:gd name="connsiteX12" fmla="*/ 711200 w 8824685"/>
              <a:gd name="connsiteY12" fmla="*/ 2902857 h 3286578"/>
              <a:gd name="connsiteX13" fmla="*/ 1654628 w 8824685"/>
              <a:gd name="connsiteY13" fmla="*/ 3149600 h 3286578"/>
              <a:gd name="connsiteX14" fmla="*/ 2380342 w 8824685"/>
              <a:gd name="connsiteY14" fmla="*/ 3251200 h 3286578"/>
              <a:gd name="connsiteX15" fmla="*/ 3362778 w 8824685"/>
              <a:gd name="connsiteY15" fmla="*/ 3286578 h 3286578"/>
              <a:gd name="connsiteX16" fmla="*/ 4252685 w 8824685"/>
              <a:gd name="connsiteY16" fmla="*/ 3265714 h 3286578"/>
              <a:gd name="connsiteX17" fmla="*/ 5355771 w 8824685"/>
              <a:gd name="connsiteY17" fmla="*/ 3149600 h 3286578"/>
              <a:gd name="connsiteX18" fmla="*/ 6778171 w 8824685"/>
              <a:gd name="connsiteY18" fmla="*/ 2859314 h 3286578"/>
              <a:gd name="connsiteX19" fmla="*/ 8186057 w 8824685"/>
              <a:gd name="connsiteY19" fmla="*/ 2409371 h 3286578"/>
              <a:gd name="connsiteX20" fmla="*/ 8824685 w 8824685"/>
              <a:gd name="connsiteY20"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1901371 w 8824685"/>
              <a:gd name="connsiteY3" fmla="*/ 362857 h 3286578"/>
              <a:gd name="connsiteX4" fmla="*/ 1524000 w 8824685"/>
              <a:gd name="connsiteY4" fmla="*/ 493485 h 3286578"/>
              <a:gd name="connsiteX5" fmla="*/ 1130019 w 8824685"/>
              <a:gd name="connsiteY5" fmla="*/ 633541 h 3286578"/>
              <a:gd name="connsiteX6" fmla="*/ 667657 w 8824685"/>
              <a:gd name="connsiteY6" fmla="*/ 914400 h 3286578"/>
              <a:gd name="connsiteX7" fmla="*/ 261257 w 8824685"/>
              <a:gd name="connsiteY7" fmla="*/ 1349828 h 3286578"/>
              <a:gd name="connsiteX8" fmla="*/ 101600 w 8824685"/>
              <a:gd name="connsiteY8" fmla="*/ 1625600 h 3286578"/>
              <a:gd name="connsiteX9" fmla="*/ 0 w 8824685"/>
              <a:gd name="connsiteY9" fmla="*/ 1973942 h 3286578"/>
              <a:gd name="connsiteX10" fmla="*/ 188685 w 8824685"/>
              <a:gd name="connsiteY10" fmla="*/ 2467428 h 3286578"/>
              <a:gd name="connsiteX11" fmla="*/ 711200 w 8824685"/>
              <a:gd name="connsiteY11" fmla="*/ 2902857 h 3286578"/>
              <a:gd name="connsiteX12" fmla="*/ 1654628 w 8824685"/>
              <a:gd name="connsiteY12" fmla="*/ 3149600 h 3286578"/>
              <a:gd name="connsiteX13" fmla="*/ 2380342 w 8824685"/>
              <a:gd name="connsiteY13" fmla="*/ 3251200 h 3286578"/>
              <a:gd name="connsiteX14" fmla="*/ 3362778 w 8824685"/>
              <a:gd name="connsiteY14" fmla="*/ 3286578 h 3286578"/>
              <a:gd name="connsiteX15" fmla="*/ 4252685 w 8824685"/>
              <a:gd name="connsiteY15" fmla="*/ 3265714 h 3286578"/>
              <a:gd name="connsiteX16" fmla="*/ 5355771 w 8824685"/>
              <a:gd name="connsiteY16" fmla="*/ 3149600 h 3286578"/>
              <a:gd name="connsiteX17" fmla="*/ 6778171 w 8824685"/>
              <a:gd name="connsiteY17" fmla="*/ 2859314 h 3286578"/>
              <a:gd name="connsiteX18" fmla="*/ 8186057 w 8824685"/>
              <a:gd name="connsiteY18" fmla="*/ 2409371 h 3286578"/>
              <a:gd name="connsiteX19" fmla="*/ 8824685 w 8824685"/>
              <a:gd name="connsiteY19"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1901371 w 8824685"/>
              <a:gd name="connsiteY3" fmla="*/ 362857 h 3286578"/>
              <a:gd name="connsiteX4" fmla="*/ 1130019 w 8824685"/>
              <a:gd name="connsiteY4" fmla="*/ 633541 h 3286578"/>
              <a:gd name="connsiteX5" fmla="*/ 667657 w 8824685"/>
              <a:gd name="connsiteY5" fmla="*/ 914400 h 3286578"/>
              <a:gd name="connsiteX6" fmla="*/ 261257 w 8824685"/>
              <a:gd name="connsiteY6" fmla="*/ 1349828 h 3286578"/>
              <a:gd name="connsiteX7" fmla="*/ 101600 w 8824685"/>
              <a:gd name="connsiteY7" fmla="*/ 1625600 h 3286578"/>
              <a:gd name="connsiteX8" fmla="*/ 0 w 8824685"/>
              <a:gd name="connsiteY8" fmla="*/ 1973942 h 3286578"/>
              <a:gd name="connsiteX9" fmla="*/ 188685 w 8824685"/>
              <a:gd name="connsiteY9" fmla="*/ 2467428 h 3286578"/>
              <a:gd name="connsiteX10" fmla="*/ 711200 w 8824685"/>
              <a:gd name="connsiteY10" fmla="*/ 2902857 h 3286578"/>
              <a:gd name="connsiteX11" fmla="*/ 1654628 w 8824685"/>
              <a:gd name="connsiteY11" fmla="*/ 3149600 h 3286578"/>
              <a:gd name="connsiteX12" fmla="*/ 2380342 w 8824685"/>
              <a:gd name="connsiteY12" fmla="*/ 3251200 h 3286578"/>
              <a:gd name="connsiteX13" fmla="*/ 3362778 w 8824685"/>
              <a:gd name="connsiteY13" fmla="*/ 3286578 h 3286578"/>
              <a:gd name="connsiteX14" fmla="*/ 4252685 w 8824685"/>
              <a:gd name="connsiteY14" fmla="*/ 3265714 h 3286578"/>
              <a:gd name="connsiteX15" fmla="*/ 5355771 w 8824685"/>
              <a:gd name="connsiteY15" fmla="*/ 3149600 h 3286578"/>
              <a:gd name="connsiteX16" fmla="*/ 6778171 w 8824685"/>
              <a:gd name="connsiteY16" fmla="*/ 2859314 h 3286578"/>
              <a:gd name="connsiteX17" fmla="*/ 8186057 w 8824685"/>
              <a:gd name="connsiteY17" fmla="*/ 2409371 h 3286578"/>
              <a:gd name="connsiteX18" fmla="*/ 8824685 w 8824685"/>
              <a:gd name="connsiteY18" fmla="*/ 2133600 h 3286578"/>
              <a:gd name="connsiteX0" fmla="*/ 3861978 w 8825863"/>
              <a:gd name="connsiteY0" fmla="*/ 0 h 3286578"/>
              <a:gd name="connsiteX1" fmla="*/ 3148056 w 8825863"/>
              <a:gd name="connsiteY1" fmla="*/ 74385 h 3286578"/>
              <a:gd name="connsiteX2" fmla="*/ 2555692 w 8825863"/>
              <a:gd name="connsiteY2" fmla="*/ 188685 h 3286578"/>
              <a:gd name="connsiteX3" fmla="*/ 1902549 w 8825863"/>
              <a:gd name="connsiteY3" fmla="*/ 362857 h 3286578"/>
              <a:gd name="connsiteX4" fmla="*/ 1131197 w 8825863"/>
              <a:gd name="connsiteY4" fmla="*/ 633541 h 3286578"/>
              <a:gd name="connsiteX5" fmla="*/ 668835 w 8825863"/>
              <a:gd name="connsiteY5" fmla="*/ 914400 h 3286578"/>
              <a:gd name="connsiteX6" fmla="*/ 262435 w 8825863"/>
              <a:gd name="connsiteY6" fmla="*/ 1349828 h 3286578"/>
              <a:gd name="connsiteX7" fmla="*/ 1178 w 8825863"/>
              <a:gd name="connsiteY7" fmla="*/ 1973942 h 3286578"/>
              <a:gd name="connsiteX8" fmla="*/ 189863 w 8825863"/>
              <a:gd name="connsiteY8" fmla="*/ 2467428 h 3286578"/>
              <a:gd name="connsiteX9" fmla="*/ 712378 w 8825863"/>
              <a:gd name="connsiteY9" fmla="*/ 2902857 h 3286578"/>
              <a:gd name="connsiteX10" fmla="*/ 1655806 w 8825863"/>
              <a:gd name="connsiteY10" fmla="*/ 3149600 h 3286578"/>
              <a:gd name="connsiteX11" fmla="*/ 2381520 w 8825863"/>
              <a:gd name="connsiteY11" fmla="*/ 3251200 h 3286578"/>
              <a:gd name="connsiteX12" fmla="*/ 3363956 w 8825863"/>
              <a:gd name="connsiteY12" fmla="*/ 3286578 h 3286578"/>
              <a:gd name="connsiteX13" fmla="*/ 4253863 w 8825863"/>
              <a:gd name="connsiteY13" fmla="*/ 3265714 h 3286578"/>
              <a:gd name="connsiteX14" fmla="*/ 5356949 w 8825863"/>
              <a:gd name="connsiteY14" fmla="*/ 3149600 h 3286578"/>
              <a:gd name="connsiteX15" fmla="*/ 6779349 w 8825863"/>
              <a:gd name="connsiteY15" fmla="*/ 2859314 h 3286578"/>
              <a:gd name="connsiteX16" fmla="*/ 8187235 w 8825863"/>
              <a:gd name="connsiteY16" fmla="*/ 2409371 h 3286578"/>
              <a:gd name="connsiteX17" fmla="*/ 8825863 w 8825863"/>
              <a:gd name="connsiteY17" fmla="*/ 2133600 h 3286578"/>
              <a:gd name="connsiteX0" fmla="*/ 3852658 w 8816543"/>
              <a:gd name="connsiteY0" fmla="*/ 0 h 3286578"/>
              <a:gd name="connsiteX1" fmla="*/ 3138736 w 8816543"/>
              <a:gd name="connsiteY1" fmla="*/ 74385 h 3286578"/>
              <a:gd name="connsiteX2" fmla="*/ 2546372 w 8816543"/>
              <a:gd name="connsiteY2" fmla="*/ 188685 h 3286578"/>
              <a:gd name="connsiteX3" fmla="*/ 1893229 w 8816543"/>
              <a:gd name="connsiteY3" fmla="*/ 362857 h 3286578"/>
              <a:gd name="connsiteX4" fmla="*/ 1121877 w 8816543"/>
              <a:gd name="connsiteY4" fmla="*/ 633541 h 3286578"/>
              <a:gd name="connsiteX5" fmla="*/ 659515 w 8816543"/>
              <a:gd name="connsiteY5" fmla="*/ 914400 h 3286578"/>
              <a:gd name="connsiteX6" fmla="*/ 253115 w 8816543"/>
              <a:gd name="connsiteY6" fmla="*/ 1349828 h 3286578"/>
              <a:gd name="connsiteX7" fmla="*/ 1285 w 8816543"/>
              <a:gd name="connsiteY7" fmla="*/ 1973942 h 3286578"/>
              <a:gd name="connsiteX8" fmla="*/ 180543 w 8816543"/>
              <a:gd name="connsiteY8" fmla="*/ 2467428 h 3286578"/>
              <a:gd name="connsiteX9" fmla="*/ 703058 w 8816543"/>
              <a:gd name="connsiteY9" fmla="*/ 2902857 h 3286578"/>
              <a:gd name="connsiteX10" fmla="*/ 1646486 w 8816543"/>
              <a:gd name="connsiteY10" fmla="*/ 3149600 h 3286578"/>
              <a:gd name="connsiteX11" fmla="*/ 2372200 w 8816543"/>
              <a:gd name="connsiteY11" fmla="*/ 3251200 h 3286578"/>
              <a:gd name="connsiteX12" fmla="*/ 3354636 w 8816543"/>
              <a:gd name="connsiteY12" fmla="*/ 3286578 h 3286578"/>
              <a:gd name="connsiteX13" fmla="*/ 4244543 w 8816543"/>
              <a:gd name="connsiteY13" fmla="*/ 3265714 h 3286578"/>
              <a:gd name="connsiteX14" fmla="*/ 5347629 w 8816543"/>
              <a:gd name="connsiteY14" fmla="*/ 3149600 h 3286578"/>
              <a:gd name="connsiteX15" fmla="*/ 6770029 w 8816543"/>
              <a:gd name="connsiteY15" fmla="*/ 2859314 h 3286578"/>
              <a:gd name="connsiteX16" fmla="*/ 8177915 w 8816543"/>
              <a:gd name="connsiteY16" fmla="*/ 2409371 h 3286578"/>
              <a:gd name="connsiteX17" fmla="*/ 8816543 w 8816543"/>
              <a:gd name="connsiteY17" fmla="*/ 2133600 h 3286578"/>
              <a:gd name="connsiteX0" fmla="*/ 3806510 w 8770395"/>
              <a:gd name="connsiteY0" fmla="*/ 0 h 3286578"/>
              <a:gd name="connsiteX1" fmla="*/ 3092588 w 8770395"/>
              <a:gd name="connsiteY1" fmla="*/ 74385 h 3286578"/>
              <a:gd name="connsiteX2" fmla="*/ 2500224 w 8770395"/>
              <a:gd name="connsiteY2" fmla="*/ 188685 h 3286578"/>
              <a:gd name="connsiteX3" fmla="*/ 1847081 w 8770395"/>
              <a:gd name="connsiteY3" fmla="*/ 362857 h 3286578"/>
              <a:gd name="connsiteX4" fmla="*/ 1075729 w 8770395"/>
              <a:gd name="connsiteY4" fmla="*/ 633541 h 3286578"/>
              <a:gd name="connsiteX5" fmla="*/ 613367 w 8770395"/>
              <a:gd name="connsiteY5" fmla="*/ 914400 h 3286578"/>
              <a:gd name="connsiteX6" fmla="*/ 206967 w 8770395"/>
              <a:gd name="connsiteY6" fmla="*/ 1349828 h 3286578"/>
              <a:gd name="connsiteX7" fmla="*/ 2271 w 8770395"/>
              <a:gd name="connsiteY7" fmla="*/ 1973942 h 3286578"/>
              <a:gd name="connsiteX8" fmla="*/ 134395 w 8770395"/>
              <a:gd name="connsiteY8" fmla="*/ 2467428 h 3286578"/>
              <a:gd name="connsiteX9" fmla="*/ 656910 w 8770395"/>
              <a:gd name="connsiteY9" fmla="*/ 2902857 h 3286578"/>
              <a:gd name="connsiteX10" fmla="*/ 1600338 w 8770395"/>
              <a:gd name="connsiteY10" fmla="*/ 3149600 h 3286578"/>
              <a:gd name="connsiteX11" fmla="*/ 2326052 w 8770395"/>
              <a:gd name="connsiteY11" fmla="*/ 3251200 h 3286578"/>
              <a:gd name="connsiteX12" fmla="*/ 3308488 w 8770395"/>
              <a:gd name="connsiteY12" fmla="*/ 3286578 h 3286578"/>
              <a:gd name="connsiteX13" fmla="*/ 4198395 w 8770395"/>
              <a:gd name="connsiteY13" fmla="*/ 3265714 h 3286578"/>
              <a:gd name="connsiteX14" fmla="*/ 5301481 w 8770395"/>
              <a:gd name="connsiteY14" fmla="*/ 3149600 h 3286578"/>
              <a:gd name="connsiteX15" fmla="*/ 6723881 w 8770395"/>
              <a:gd name="connsiteY15" fmla="*/ 2859314 h 3286578"/>
              <a:gd name="connsiteX16" fmla="*/ 8131767 w 8770395"/>
              <a:gd name="connsiteY16" fmla="*/ 2409371 h 3286578"/>
              <a:gd name="connsiteX17" fmla="*/ 8770395 w 8770395"/>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47549 w 8770863"/>
              <a:gd name="connsiteY3" fmla="*/ 362857 h 3286578"/>
              <a:gd name="connsiteX4" fmla="*/ 1076197 w 8770863"/>
              <a:gd name="connsiteY4" fmla="*/ 633541 h 3286578"/>
              <a:gd name="connsiteX5" fmla="*/ 613835 w 8770863"/>
              <a:gd name="connsiteY5" fmla="*/ 914400 h 3286578"/>
              <a:gd name="connsiteX6" fmla="*/ 207435 w 8770863"/>
              <a:gd name="connsiteY6" fmla="*/ 1349828 h 3286578"/>
              <a:gd name="connsiteX7" fmla="*/ 2739 w 8770863"/>
              <a:gd name="connsiteY7" fmla="*/ 1973942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5730 w 8769615"/>
              <a:gd name="connsiteY0" fmla="*/ 0 h 3286578"/>
              <a:gd name="connsiteX1" fmla="*/ 3091808 w 8769615"/>
              <a:gd name="connsiteY1" fmla="*/ 74385 h 3286578"/>
              <a:gd name="connsiteX2" fmla="*/ 2499444 w 8769615"/>
              <a:gd name="connsiteY2" fmla="*/ 188685 h 3286578"/>
              <a:gd name="connsiteX3" fmla="*/ 1846301 w 8769615"/>
              <a:gd name="connsiteY3" fmla="*/ 362857 h 3286578"/>
              <a:gd name="connsiteX4" fmla="*/ 1074949 w 8769615"/>
              <a:gd name="connsiteY4" fmla="*/ 633541 h 3286578"/>
              <a:gd name="connsiteX5" fmla="*/ 612587 w 8769615"/>
              <a:gd name="connsiteY5" fmla="*/ 914400 h 3286578"/>
              <a:gd name="connsiteX6" fmla="*/ 206187 w 8769615"/>
              <a:gd name="connsiteY6" fmla="*/ 1349828 h 3286578"/>
              <a:gd name="connsiteX7" fmla="*/ 1491 w 8769615"/>
              <a:gd name="connsiteY7" fmla="*/ 1973942 h 3286578"/>
              <a:gd name="connsiteX8" fmla="*/ 124188 w 8769615"/>
              <a:gd name="connsiteY8" fmla="*/ 2486282 h 3286578"/>
              <a:gd name="connsiteX9" fmla="*/ 656130 w 8769615"/>
              <a:gd name="connsiteY9" fmla="*/ 2902857 h 3286578"/>
              <a:gd name="connsiteX10" fmla="*/ 1599558 w 8769615"/>
              <a:gd name="connsiteY10" fmla="*/ 3149600 h 3286578"/>
              <a:gd name="connsiteX11" fmla="*/ 2325272 w 8769615"/>
              <a:gd name="connsiteY11" fmla="*/ 3251200 h 3286578"/>
              <a:gd name="connsiteX12" fmla="*/ 3307708 w 8769615"/>
              <a:gd name="connsiteY12" fmla="*/ 3286578 h 3286578"/>
              <a:gd name="connsiteX13" fmla="*/ 4197615 w 8769615"/>
              <a:gd name="connsiteY13" fmla="*/ 3265714 h 3286578"/>
              <a:gd name="connsiteX14" fmla="*/ 5300701 w 8769615"/>
              <a:gd name="connsiteY14" fmla="*/ 3149600 h 3286578"/>
              <a:gd name="connsiteX15" fmla="*/ 6723101 w 8769615"/>
              <a:gd name="connsiteY15" fmla="*/ 2859314 h 3286578"/>
              <a:gd name="connsiteX16" fmla="*/ 8130987 w 8769615"/>
              <a:gd name="connsiteY16" fmla="*/ 2409371 h 3286578"/>
              <a:gd name="connsiteX17" fmla="*/ 8769615 w 8769615"/>
              <a:gd name="connsiteY17" fmla="*/ 2133600 h 3286578"/>
              <a:gd name="connsiteX0" fmla="*/ 3806685 w 8770570"/>
              <a:gd name="connsiteY0" fmla="*/ 0 h 3286578"/>
              <a:gd name="connsiteX1" fmla="*/ 3092763 w 8770570"/>
              <a:gd name="connsiteY1" fmla="*/ 74385 h 3286578"/>
              <a:gd name="connsiteX2" fmla="*/ 2500399 w 8770570"/>
              <a:gd name="connsiteY2" fmla="*/ 188685 h 3286578"/>
              <a:gd name="connsiteX3" fmla="*/ 1847256 w 8770570"/>
              <a:gd name="connsiteY3" fmla="*/ 362857 h 3286578"/>
              <a:gd name="connsiteX4" fmla="*/ 1075904 w 8770570"/>
              <a:gd name="connsiteY4" fmla="*/ 633541 h 3286578"/>
              <a:gd name="connsiteX5" fmla="*/ 613542 w 8770570"/>
              <a:gd name="connsiteY5" fmla="*/ 914400 h 3286578"/>
              <a:gd name="connsiteX6" fmla="*/ 207142 w 8770570"/>
              <a:gd name="connsiteY6" fmla="*/ 1349828 h 3286578"/>
              <a:gd name="connsiteX7" fmla="*/ 2446 w 8770570"/>
              <a:gd name="connsiteY7" fmla="*/ 1973942 h 3286578"/>
              <a:gd name="connsiteX8" fmla="*/ 125143 w 8770570"/>
              <a:gd name="connsiteY8" fmla="*/ 2486282 h 3286578"/>
              <a:gd name="connsiteX9" fmla="*/ 657085 w 8770570"/>
              <a:gd name="connsiteY9" fmla="*/ 2902857 h 3286578"/>
              <a:gd name="connsiteX10" fmla="*/ 1600513 w 8770570"/>
              <a:gd name="connsiteY10" fmla="*/ 3149600 h 3286578"/>
              <a:gd name="connsiteX11" fmla="*/ 2326227 w 8770570"/>
              <a:gd name="connsiteY11" fmla="*/ 3251200 h 3286578"/>
              <a:gd name="connsiteX12" fmla="*/ 3308663 w 8770570"/>
              <a:gd name="connsiteY12" fmla="*/ 3286578 h 3286578"/>
              <a:gd name="connsiteX13" fmla="*/ 4198570 w 8770570"/>
              <a:gd name="connsiteY13" fmla="*/ 3265714 h 3286578"/>
              <a:gd name="connsiteX14" fmla="*/ 5301656 w 8770570"/>
              <a:gd name="connsiteY14" fmla="*/ 3149600 h 3286578"/>
              <a:gd name="connsiteX15" fmla="*/ 6724056 w 8770570"/>
              <a:gd name="connsiteY15" fmla="*/ 2859314 h 3286578"/>
              <a:gd name="connsiteX16" fmla="*/ 8131942 w 8770570"/>
              <a:gd name="connsiteY16" fmla="*/ 2409371 h 3286578"/>
              <a:gd name="connsiteX17" fmla="*/ 8770570 w 8770570"/>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47549 w 8770863"/>
              <a:gd name="connsiteY3" fmla="*/ 362857 h 3286578"/>
              <a:gd name="connsiteX4" fmla="*/ 1076197 w 8770863"/>
              <a:gd name="connsiteY4" fmla="*/ 633541 h 3286578"/>
              <a:gd name="connsiteX5" fmla="*/ 613835 w 8770863"/>
              <a:gd name="connsiteY5" fmla="*/ 914400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47549 w 8770863"/>
              <a:gd name="connsiteY3" fmla="*/ 362857 h 3286578"/>
              <a:gd name="connsiteX4" fmla="*/ 1076197 w 8770863"/>
              <a:gd name="connsiteY4" fmla="*/ 633541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47549 w 8770863"/>
              <a:gd name="connsiteY3" fmla="*/ 362857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38122 w 8770863"/>
              <a:gd name="connsiteY3" fmla="*/ 334577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41551 h 3286578"/>
              <a:gd name="connsiteX3" fmla="*/ 1838122 w 8770863"/>
              <a:gd name="connsiteY3" fmla="*/ 334577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41551 h 3286578"/>
              <a:gd name="connsiteX3" fmla="*/ 1828695 w 8770863"/>
              <a:gd name="connsiteY3" fmla="*/ 315724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46105 h 3286578"/>
              <a:gd name="connsiteX2" fmla="*/ 2500692 w 8770863"/>
              <a:gd name="connsiteY2" fmla="*/ 141551 h 3286578"/>
              <a:gd name="connsiteX3" fmla="*/ 1828695 w 8770863"/>
              <a:gd name="connsiteY3" fmla="*/ 315724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24349 w 8770863"/>
              <a:gd name="connsiteY15" fmla="*/ 2861615 h 3288879"/>
              <a:gd name="connsiteX16" fmla="*/ 8132235 w 8770863"/>
              <a:gd name="connsiteY16" fmla="*/ 2411672 h 3288879"/>
              <a:gd name="connsiteX17" fmla="*/ 8770863 w 8770863"/>
              <a:gd name="connsiteY17" fmla="*/ 2135901 h 3288879"/>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24349 w 8770863"/>
              <a:gd name="connsiteY15" fmla="*/ 2861615 h 3288879"/>
              <a:gd name="connsiteX16" fmla="*/ 8085101 w 8770863"/>
              <a:gd name="connsiteY16" fmla="*/ 2402245 h 3288879"/>
              <a:gd name="connsiteX17" fmla="*/ 8770863 w 8770863"/>
              <a:gd name="connsiteY17" fmla="*/ 2135901 h 3288879"/>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24349 w 8770863"/>
              <a:gd name="connsiteY15" fmla="*/ 2861615 h 3288879"/>
              <a:gd name="connsiteX16" fmla="*/ 8085101 w 8770863"/>
              <a:gd name="connsiteY16" fmla="*/ 2402245 h 3288879"/>
              <a:gd name="connsiteX17" fmla="*/ 8770863 w 8770863"/>
              <a:gd name="connsiteY17" fmla="*/ 2135901 h 3288879"/>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24349 w 8770863"/>
              <a:gd name="connsiteY15" fmla="*/ 2861615 h 3288879"/>
              <a:gd name="connsiteX16" fmla="*/ 8085101 w 8770863"/>
              <a:gd name="connsiteY16" fmla="*/ 2402245 h 3288879"/>
              <a:gd name="connsiteX17" fmla="*/ 8770863 w 8770863"/>
              <a:gd name="connsiteY17" fmla="*/ 2135901 h 3288879"/>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71483 w 8770863"/>
              <a:gd name="connsiteY15" fmla="*/ 2842761 h 3288879"/>
              <a:gd name="connsiteX16" fmla="*/ 8085101 w 8770863"/>
              <a:gd name="connsiteY16" fmla="*/ 2402245 h 3288879"/>
              <a:gd name="connsiteX17" fmla="*/ 8770863 w 8770863"/>
              <a:gd name="connsiteY17" fmla="*/ 2135901 h 3288879"/>
              <a:gd name="connsiteX0" fmla="*/ 3806978 w 8770863"/>
              <a:gd name="connsiteY0" fmla="*/ 2301 h 3279453"/>
              <a:gd name="connsiteX1" fmla="*/ 3093056 w 8770863"/>
              <a:gd name="connsiteY1" fmla="*/ 48406 h 3279453"/>
              <a:gd name="connsiteX2" fmla="*/ 2500692 w 8770863"/>
              <a:gd name="connsiteY2" fmla="*/ 143852 h 3279453"/>
              <a:gd name="connsiteX3" fmla="*/ 1828695 w 8770863"/>
              <a:gd name="connsiteY3" fmla="*/ 318025 h 3279453"/>
              <a:gd name="connsiteX4" fmla="*/ 1076197 w 8770863"/>
              <a:gd name="connsiteY4" fmla="*/ 616988 h 3279453"/>
              <a:gd name="connsiteX5" fmla="*/ 576128 w 8770863"/>
              <a:gd name="connsiteY5" fmla="*/ 926128 h 3279453"/>
              <a:gd name="connsiteX6" fmla="*/ 207435 w 8770863"/>
              <a:gd name="connsiteY6" fmla="*/ 1352129 h 3279453"/>
              <a:gd name="connsiteX7" fmla="*/ 2739 w 8770863"/>
              <a:gd name="connsiteY7" fmla="*/ 1929109 h 3279453"/>
              <a:gd name="connsiteX8" fmla="*/ 125436 w 8770863"/>
              <a:gd name="connsiteY8" fmla="*/ 2488583 h 3279453"/>
              <a:gd name="connsiteX9" fmla="*/ 657378 w 8770863"/>
              <a:gd name="connsiteY9" fmla="*/ 2905158 h 3279453"/>
              <a:gd name="connsiteX10" fmla="*/ 1600806 w 8770863"/>
              <a:gd name="connsiteY10" fmla="*/ 3151901 h 3279453"/>
              <a:gd name="connsiteX11" fmla="*/ 2326520 w 8770863"/>
              <a:gd name="connsiteY11" fmla="*/ 3253501 h 3279453"/>
              <a:gd name="connsiteX12" fmla="*/ 3308956 w 8770863"/>
              <a:gd name="connsiteY12" fmla="*/ 3279453 h 3279453"/>
              <a:gd name="connsiteX13" fmla="*/ 4198863 w 8770863"/>
              <a:gd name="connsiteY13" fmla="*/ 3268015 h 3279453"/>
              <a:gd name="connsiteX14" fmla="*/ 5301949 w 8770863"/>
              <a:gd name="connsiteY14" fmla="*/ 3151901 h 3279453"/>
              <a:gd name="connsiteX15" fmla="*/ 6771483 w 8770863"/>
              <a:gd name="connsiteY15" fmla="*/ 2842761 h 3279453"/>
              <a:gd name="connsiteX16" fmla="*/ 8085101 w 8770863"/>
              <a:gd name="connsiteY16" fmla="*/ 2402245 h 3279453"/>
              <a:gd name="connsiteX17" fmla="*/ 8770863 w 8770863"/>
              <a:gd name="connsiteY17" fmla="*/ 2135901 h 3279453"/>
              <a:gd name="connsiteX0" fmla="*/ 3806978 w 8770863"/>
              <a:gd name="connsiteY0" fmla="*/ 2301 h 3279453"/>
              <a:gd name="connsiteX1" fmla="*/ 3093056 w 8770863"/>
              <a:gd name="connsiteY1" fmla="*/ 48406 h 3279453"/>
              <a:gd name="connsiteX2" fmla="*/ 2500692 w 8770863"/>
              <a:gd name="connsiteY2" fmla="*/ 143852 h 3279453"/>
              <a:gd name="connsiteX3" fmla="*/ 1828695 w 8770863"/>
              <a:gd name="connsiteY3" fmla="*/ 318025 h 3279453"/>
              <a:gd name="connsiteX4" fmla="*/ 1076197 w 8770863"/>
              <a:gd name="connsiteY4" fmla="*/ 616988 h 3279453"/>
              <a:gd name="connsiteX5" fmla="*/ 576128 w 8770863"/>
              <a:gd name="connsiteY5" fmla="*/ 926128 h 3279453"/>
              <a:gd name="connsiteX6" fmla="*/ 207435 w 8770863"/>
              <a:gd name="connsiteY6" fmla="*/ 1352129 h 3279453"/>
              <a:gd name="connsiteX7" fmla="*/ 2739 w 8770863"/>
              <a:gd name="connsiteY7" fmla="*/ 1929109 h 3279453"/>
              <a:gd name="connsiteX8" fmla="*/ 125436 w 8770863"/>
              <a:gd name="connsiteY8" fmla="*/ 2488583 h 3279453"/>
              <a:gd name="connsiteX9" fmla="*/ 657378 w 8770863"/>
              <a:gd name="connsiteY9" fmla="*/ 2905158 h 3279453"/>
              <a:gd name="connsiteX10" fmla="*/ 1600806 w 8770863"/>
              <a:gd name="connsiteY10" fmla="*/ 3151901 h 3279453"/>
              <a:gd name="connsiteX11" fmla="*/ 2326520 w 8770863"/>
              <a:gd name="connsiteY11" fmla="*/ 3234647 h 3279453"/>
              <a:gd name="connsiteX12" fmla="*/ 3308956 w 8770863"/>
              <a:gd name="connsiteY12" fmla="*/ 3279453 h 3279453"/>
              <a:gd name="connsiteX13" fmla="*/ 4198863 w 8770863"/>
              <a:gd name="connsiteY13" fmla="*/ 3268015 h 3279453"/>
              <a:gd name="connsiteX14" fmla="*/ 5301949 w 8770863"/>
              <a:gd name="connsiteY14" fmla="*/ 3151901 h 3279453"/>
              <a:gd name="connsiteX15" fmla="*/ 6771483 w 8770863"/>
              <a:gd name="connsiteY15" fmla="*/ 2842761 h 3279453"/>
              <a:gd name="connsiteX16" fmla="*/ 8085101 w 8770863"/>
              <a:gd name="connsiteY16" fmla="*/ 2402245 h 3279453"/>
              <a:gd name="connsiteX17" fmla="*/ 8770863 w 8770863"/>
              <a:gd name="connsiteY17" fmla="*/ 2135901 h 3279453"/>
              <a:gd name="connsiteX0" fmla="*/ 3806978 w 8770863"/>
              <a:gd name="connsiteY0" fmla="*/ 2301 h 3279453"/>
              <a:gd name="connsiteX1" fmla="*/ 3093056 w 8770863"/>
              <a:gd name="connsiteY1" fmla="*/ 48406 h 3279453"/>
              <a:gd name="connsiteX2" fmla="*/ 2500692 w 8770863"/>
              <a:gd name="connsiteY2" fmla="*/ 143852 h 3279453"/>
              <a:gd name="connsiteX3" fmla="*/ 1828695 w 8770863"/>
              <a:gd name="connsiteY3" fmla="*/ 318025 h 3279453"/>
              <a:gd name="connsiteX4" fmla="*/ 1076197 w 8770863"/>
              <a:gd name="connsiteY4" fmla="*/ 616988 h 3279453"/>
              <a:gd name="connsiteX5" fmla="*/ 576128 w 8770863"/>
              <a:gd name="connsiteY5" fmla="*/ 926128 h 3279453"/>
              <a:gd name="connsiteX6" fmla="*/ 207435 w 8770863"/>
              <a:gd name="connsiteY6" fmla="*/ 1352129 h 3279453"/>
              <a:gd name="connsiteX7" fmla="*/ 2739 w 8770863"/>
              <a:gd name="connsiteY7" fmla="*/ 1929109 h 3279453"/>
              <a:gd name="connsiteX8" fmla="*/ 125436 w 8770863"/>
              <a:gd name="connsiteY8" fmla="*/ 2488583 h 3279453"/>
              <a:gd name="connsiteX9" fmla="*/ 657378 w 8770863"/>
              <a:gd name="connsiteY9" fmla="*/ 2905158 h 3279453"/>
              <a:gd name="connsiteX10" fmla="*/ 1600806 w 8770863"/>
              <a:gd name="connsiteY10" fmla="*/ 3151901 h 3279453"/>
              <a:gd name="connsiteX11" fmla="*/ 2326520 w 8770863"/>
              <a:gd name="connsiteY11" fmla="*/ 3234647 h 3279453"/>
              <a:gd name="connsiteX12" fmla="*/ 3308956 w 8770863"/>
              <a:gd name="connsiteY12" fmla="*/ 3279453 h 3279453"/>
              <a:gd name="connsiteX13" fmla="*/ 4198863 w 8770863"/>
              <a:gd name="connsiteY13" fmla="*/ 3268015 h 3279453"/>
              <a:gd name="connsiteX14" fmla="*/ 5301949 w 8770863"/>
              <a:gd name="connsiteY14" fmla="*/ 3151901 h 3279453"/>
              <a:gd name="connsiteX15" fmla="*/ 6771483 w 8770863"/>
              <a:gd name="connsiteY15" fmla="*/ 2842761 h 3279453"/>
              <a:gd name="connsiteX16" fmla="*/ 8085101 w 8770863"/>
              <a:gd name="connsiteY16" fmla="*/ 2402245 h 3279453"/>
              <a:gd name="connsiteX17" fmla="*/ 8770863 w 8770863"/>
              <a:gd name="connsiteY17" fmla="*/ 2135901 h 3279453"/>
              <a:gd name="connsiteX0" fmla="*/ 3860318 w 8770863"/>
              <a:gd name="connsiteY0" fmla="*/ 765 h 3346497"/>
              <a:gd name="connsiteX1" fmla="*/ 3093056 w 8770863"/>
              <a:gd name="connsiteY1" fmla="*/ 115450 h 3346497"/>
              <a:gd name="connsiteX2" fmla="*/ 2500692 w 8770863"/>
              <a:gd name="connsiteY2" fmla="*/ 210896 h 3346497"/>
              <a:gd name="connsiteX3" fmla="*/ 1828695 w 8770863"/>
              <a:gd name="connsiteY3" fmla="*/ 385069 h 3346497"/>
              <a:gd name="connsiteX4" fmla="*/ 1076197 w 8770863"/>
              <a:gd name="connsiteY4" fmla="*/ 684032 h 3346497"/>
              <a:gd name="connsiteX5" fmla="*/ 576128 w 8770863"/>
              <a:gd name="connsiteY5" fmla="*/ 993172 h 3346497"/>
              <a:gd name="connsiteX6" fmla="*/ 207435 w 8770863"/>
              <a:gd name="connsiteY6" fmla="*/ 1419173 h 3346497"/>
              <a:gd name="connsiteX7" fmla="*/ 2739 w 8770863"/>
              <a:gd name="connsiteY7" fmla="*/ 1996153 h 3346497"/>
              <a:gd name="connsiteX8" fmla="*/ 125436 w 8770863"/>
              <a:gd name="connsiteY8" fmla="*/ 2555627 h 3346497"/>
              <a:gd name="connsiteX9" fmla="*/ 657378 w 8770863"/>
              <a:gd name="connsiteY9" fmla="*/ 2972202 h 3346497"/>
              <a:gd name="connsiteX10" fmla="*/ 1600806 w 8770863"/>
              <a:gd name="connsiteY10" fmla="*/ 3218945 h 3346497"/>
              <a:gd name="connsiteX11" fmla="*/ 2326520 w 8770863"/>
              <a:gd name="connsiteY11" fmla="*/ 3301691 h 3346497"/>
              <a:gd name="connsiteX12" fmla="*/ 3308956 w 8770863"/>
              <a:gd name="connsiteY12" fmla="*/ 3346497 h 3346497"/>
              <a:gd name="connsiteX13" fmla="*/ 4198863 w 8770863"/>
              <a:gd name="connsiteY13" fmla="*/ 3335059 h 3346497"/>
              <a:gd name="connsiteX14" fmla="*/ 5301949 w 8770863"/>
              <a:gd name="connsiteY14" fmla="*/ 3218945 h 3346497"/>
              <a:gd name="connsiteX15" fmla="*/ 6771483 w 8770863"/>
              <a:gd name="connsiteY15" fmla="*/ 2909805 h 3346497"/>
              <a:gd name="connsiteX16" fmla="*/ 8085101 w 8770863"/>
              <a:gd name="connsiteY16" fmla="*/ 2469289 h 3346497"/>
              <a:gd name="connsiteX17" fmla="*/ 8770863 w 8770863"/>
              <a:gd name="connsiteY17" fmla="*/ 2202945 h 3346497"/>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6852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6852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6852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6852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7614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8376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8376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8376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97801 w 8770863"/>
              <a:gd name="connsiteY16" fmla="*/ 2661564 h 3345732"/>
              <a:gd name="connsiteX17" fmla="*/ 8770863 w 8770863"/>
              <a:gd name="connsiteY17" fmla="*/ 22021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0978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0978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0978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0978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1105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9062963 w 9062963"/>
              <a:gd name="connsiteY16" fmla="*/ 2481580 h 3345732"/>
              <a:gd name="connsiteX0" fmla="*/ 3860318 w 9189963"/>
              <a:gd name="connsiteY0" fmla="*/ 0 h 3345732"/>
              <a:gd name="connsiteX1" fmla="*/ 3093056 w 9189963"/>
              <a:gd name="connsiteY1" fmla="*/ 114685 h 3345732"/>
              <a:gd name="connsiteX2" fmla="*/ 2500692 w 9189963"/>
              <a:gd name="connsiteY2" fmla="*/ 210131 h 3345732"/>
              <a:gd name="connsiteX3" fmla="*/ 1828695 w 9189963"/>
              <a:gd name="connsiteY3" fmla="*/ 384304 h 3345732"/>
              <a:gd name="connsiteX4" fmla="*/ 1076197 w 9189963"/>
              <a:gd name="connsiteY4" fmla="*/ 683267 h 3345732"/>
              <a:gd name="connsiteX5" fmla="*/ 576128 w 9189963"/>
              <a:gd name="connsiteY5" fmla="*/ 992407 h 3345732"/>
              <a:gd name="connsiteX6" fmla="*/ 207435 w 9189963"/>
              <a:gd name="connsiteY6" fmla="*/ 1418408 h 3345732"/>
              <a:gd name="connsiteX7" fmla="*/ 2739 w 9189963"/>
              <a:gd name="connsiteY7" fmla="*/ 1995388 h 3345732"/>
              <a:gd name="connsiteX8" fmla="*/ 125436 w 9189963"/>
              <a:gd name="connsiteY8" fmla="*/ 2554862 h 3345732"/>
              <a:gd name="connsiteX9" fmla="*/ 657378 w 9189963"/>
              <a:gd name="connsiteY9" fmla="*/ 2971437 h 3345732"/>
              <a:gd name="connsiteX10" fmla="*/ 1600806 w 9189963"/>
              <a:gd name="connsiteY10" fmla="*/ 3218180 h 3345732"/>
              <a:gd name="connsiteX11" fmla="*/ 2326520 w 9189963"/>
              <a:gd name="connsiteY11" fmla="*/ 3300926 h 3345732"/>
              <a:gd name="connsiteX12" fmla="*/ 3308956 w 9189963"/>
              <a:gd name="connsiteY12" fmla="*/ 3345732 h 3345732"/>
              <a:gd name="connsiteX13" fmla="*/ 4198863 w 9189963"/>
              <a:gd name="connsiteY13" fmla="*/ 3334294 h 3345732"/>
              <a:gd name="connsiteX14" fmla="*/ 5301949 w 9189963"/>
              <a:gd name="connsiteY14" fmla="*/ 3218180 h 3345732"/>
              <a:gd name="connsiteX15" fmla="*/ 6771483 w 9189963"/>
              <a:gd name="connsiteY15" fmla="*/ 2909040 h 3345732"/>
              <a:gd name="connsiteX16" fmla="*/ 9189963 w 9189963"/>
              <a:gd name="connsiteY16" fmla="*/ 2659380 h 3345732"/>
              <a:gd name="connsiteX0" fmla="*/ 3860318 w 9189963"/>
              <a:gd name="connsiteY0" fmla="*/ 0 h 3345732"/>
              <a:gd name="connsiteX1" fmla="*/ 3093056 w 9189963"/>
              <a:gd name="connsiteY1" fmla="*/ 114685 h 3345732"/>
              <a:gd name="connsiteX2" fmla="*/ 2500692 w 9189963"/>
              <a:gd name="connsiteY2" fmla="*/ 210131 h 3345732"/>
              <a:gd name="connsiteX3" fmla="*/ 1828695 w 9189963"/>
              <a:gd name="connsiteY3" fmla="*/ 384304 h 3345732"/>
              <a:gd name="connsiteX4" fmla="*/ 1076197 w 9189963"/>
              <a:gd name="connsiteY4" fmla="*/ 683267 h 3345732"/>
              <a:gd name="connsiteX5" fmla="*/ 576128 w 9189963"/>
              <a:gd name="connsiteY5" fmla="*/ 992407 h 3345732"/>
              <a:gd name="connsiteX6" fmla="*/ 207435 w 9189963"/>
              <a:gd name="connsiteY6" fmla="*/ 1418408 h 3345732"/>
              <a:gd name="connsiteX7" fmla="*/ 2739 w 9189963"/>
              <a:gd name="connsiteY7" fmla="*/ 1995388 h 3345732"/>
              <a:gd name="connsiteX8" fmla="*/ 125436 w 9189963"/>
              <a:gd name="connsiteY8" fmla="*/ 2554862 h 3345732"/>
              <a:gd name="connsiteX9" fmla="*/ 657378 w 9189963"/>
              <a:gd name="connsiteY9" fmla="*/ 2971437 h 3345732"/>
              <a:gd name="connsiteX10" fmla="*/ 1600806 w 9189963"/>
              <a:gd name="connsiteY10" fmla="*/ 3218180 h 3345732"/>
              <a:gd name="connsiteX11" fmla="*/ 2326520 w 9189963"/>
              <a:gd name="connsiteY11" fmla="*/ 3300926 h 3345732"/>
              <a:gd name="connsiteX12" fmla="*/ 3308956 w 9189963"/>
              <a:gd name="connsiteY12" fmla="*/ 3345732 h 3345732"/>
              <a:gd name="connsiteX13" fmla="*/ 4198863 w 9189963"/>
              <a:gd name="connsiteY13" fmla="*/ 3334294 h 3345732"/>
              <a:gd name="connsiteX14" fmla="*/ 5301949 w 9189963"/>
              <a:gd name="connsiteY14" fmla="*/ 3218180 h 3345732"/>
              <a:gd name="connsiteX15" fmla="*/ 6936583 w 9189963"/>
              <a:gd name="connsiteY15" fmla="*/ 2997940 h 3345732"/>
              <a:gd name="connsiteX16" fmla="*/ 9189963 w 9189963"/>
              <a:gd name="connsiteY16" fmla="*/ 2659380 h 3345732"/>
              <a:gd name="connsiteX0" fmla="*/ 3860318 w 9164563"/>
              <a:gd name="connsiteY0" fmla="*/ 0 h 3345732"/>
              <a:gd name="connsiteX1" fmla="*/ 3093056 w 9164563"/>
              <a:gd name="connsiteY1" fmla="*/ 114685 h 3345732"/>
              <a:gd name="connsiteX2" fmla="*/ 2500692 w 9164563"/>
              <a:gd name="connsiteY2" fmla="*/ 210131 h 3345732"/>
              <a:gd name="connsiteX3" fmla="*/ 1828695 w 9164563"/>
              <a:gd name="connsiteY3" fmla="*/ 384304 h 3345732"/>
              <a:gd name="connsiteX4" fmla="*/ 1076197 w 9164563"/>
              <a:gd name="connsiteY4" fmla="*/ 683267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2326520 w 9164563"/>
              <a:gd name="connsiteY11" fmla="*/ 3300926 h 3345732"/>
              <a:gd name="connsiteX12" fmla="*/ 3308956 w 9164563"/>
              <a:gd name="connsiteY12" fmla="*/ 3345732 h 3345732"/>
              <a:gd name="connsiteX13" fmla="*/ 4198863 w 9164563"/>
              <a:gd name="connsiteY13" fmla="*/ 3334294 h 3345732"/>
              <a:gd name="connsiteX14" fmla="*/ 5301949 w 9164563"/>
              <a:gd name="connsiteY14" fmla="*/ 3218180 h 3345732"/>
              <a:gd name="connsiteX15" fmla="*/ 6936583 w 9164563"/>
              <a:gd name="connsiteY15" fmla="*/ 2997940 h 3345732"/>
              <a:gd name="connsiteX16" fmla="*/ 9164563 w 9164563"/>
              <a:gd name="connsiteY16" fmla="*/ 2608580 h 3345732"/>
              <a:gd name="connsiteX0" fmla="*/ 3860318 w 9164563"/>
              <a:gd name="connsiteY0" fmla="*/ 0 h 3345732"/>
              <a:gd name="connsiteX1" fmla="*/ 3093056 w 9164563"/>
              <a:gd name="connsiteY1" fmla="*/ 114685 h 3345732"/>
              <a:gd name="connsiteX2" fmla="*/ 2500692 w 9164563"/>
              <a:gd name="connsiteY2" fmla="*/ 210131 h 3345732"/>
              <a:gd name="connsiteX3" fmla="*/ 1828695 w 9164563"/>
              <a:gd name="connsiteY3" fmla="*/ 384304 h 3345732"/>
              <a:gd name="connsiteX4" fmla="*/ 1076197 w 9164563"/>
              <a:gd name="connsiteY4" fmla="*/ 683267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2326520 w 9164563"/>
              <a:gd name="connsiteY11" fmla="*/ 3300926 h 3345732"/>
              <a:gd name="connsiteX12" fmla="*/ 3308956 w 9164563"/>
              <a:gd name="connsiteY12" fmla="*/ 3345732 h 3345732"/>
              <a:gd name="connsiteX13" fmla="*/ 4198863 w 9164563"/>
              <a:gd name="connsiteY13" fmla="*/ 3334294 h 3345732"/>
              <a:gd name="connsiteX14" fmla="*/ 5301949 w 9164563"/>
              <a:gd name="connsiteY14" fmla="*/ 3218180 h 3345732"/>
              <a:gd name="connsiteX15" fmla="*/ 6936583 w 9164563"/>
              <a:gd name="connsiteY15" fmla="*/ 2997940 h 3345732"/>
              <a:gd name="connsiteX16" fmla="*/ 9164563 w 9164563"/>
              <a:gd name="connsiteY16" fmla="*/ 2608580 h 3345732"/>
              <a:gd name="connsiteX0" fmla="*/ 3860318 w 9164563"/>
              <a:gd name="connsiteY0" fmla="*/ 0 h 3345732"/>
              <a:gd name="connsiteX1" fmla="*/ 3093056 w 9164563"/>
              <a:gd name="connsiteY1" fmla="*/ 114685 h 3345732"/>
              <a:gd name="connsiteX2" fmla="*/ 2500692 w 9164563"/>
              <a:gd name="connsiteY2" fmla="*/ 210131 h 3345732"/>
              <a:gd name="connsiteX3" fmla="*/ 1828695 w 9164563"/>
              <a:gd name="connsiteY3" fmla="*/ 384304 h 3345732"/>
              <a:gd name="connsiteX4" fmla="*/ 1076197 w 9164563"/>
              <a:gd name="connsiteY4" fmla="*/ 683267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2326520 w 9164563"/>
              <a:gd name="connsiteY11" fmla="*/ 3300926 h 3345732"/>
              <a:gd name="connsiteX12" fmla="*/ 3308956 w 9164563"/>
              <a:gd name="connsiteY12" fmla="*/ 3345732 h 3345732"/>
              <a:gd name="connsiteX13" fmla="*/ 4198863 w 9164563"/>
              <a:gd name="connsiteY13" fmla="*/ 3334294 h 3345732"/>
              <a:gd name="connsiteX14" fmla="*/ 5301949 w 9164563"/>
              <a:gd name="connsiteY14" fmla="*/ 3218180 h 3345732"/>
              <a:gd name="connsiteX15" fmla="*/ 6936583 w 9164563"/>
              <a:gd name="connsiteY15" fmla="*/ 2997940 h 3345732"/>
              <a:gd name="connsiteX16" fmla="*/ 9164563 w 9164563"/>
              <a:gd name="connsiteY16" fmla="*/ 2608580 h 3345732"/>
              <a:gd name="connsiteX0" fmla="*/ 3860318 w 9164563"/>
              <a:gd name="connsiteY0" fmla="*/ 0 h 3345732"/>
              <a:gd name="connsiteX1" fmla="*/ 3093056 w 9164563"/>
              <a:gd name="connsiteY1" fmla="*/ 114685 h 3345732"/>
              <a:gd name="connsiteX2" fmla="*/ 2500692 w 9164563"/>
              <a:gd name="connsiteY2" fmla="*/ 210131 h 3345732"/>
              <a:gd name="connsiteX3" fmla="*/ 1828695 w 9164563"/>
              <a:gd name="connsiteY3" fmla="*/ 384304 h 3345732"/>
              <a:gd name="connsiteX4" fmla="*/ 1076197 w 9164563"/>
              <a:gd name="connsiteY4" fmla="*/ 683267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3308956 w 9164563"/>
              <a:gd name="connsiteY11" fmla="*/ 3345732 h 3345732"/>
              <a:gd name="connsiteX12" fmla="*/ 4198863 w 9164563"/>
              <a:gd name="connsiteY12" fmla="*/ 3334294 h 3345732"/>
              <a:gd name="connsiteX13" fmla="*/ 5301949 w 9164563"/>
              <a:gd name="connsiteY13" fmla="*/ 3218180 h 3345732"/>
              <a:gd name="connsiteX14" fmla="*/ 6936583 w 9164563"/>
              <a:gd name="connsiteY14" fmla="*/ 2997940 h 3345732"/>
              <a:gd name="connsiteX15" fmla="*/ 9164563 w 9164563"/>
              <a:gd name="connsiteY15"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985763 w 9164563"/>
              <a:gd name="connsiteY4" fmla="*/ 719889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3308956 w 9164563"/>
              <a:gd name="connsiteY11" fmla="*/ 3345732 h 3345732"/>
              <a:gd name="connsiteX12" fmla="*/ 4198863 w 9164563"/>
              <a:gd name="connsiteY12" fmla="*/ 3334294 h 3345732"/>
              <a:gd name="connsiteX13" fmla="*/ 5301949 w 9164563"/>
              <a:gd name="connsiteY13" fmla="*/ 3218180 h 3345732"/>
              <a:gd name="connsiteX14" fmla="*/ 6936583 w 9164563"/>
              <a:gd name="connsiteY14" fmla="*/ 2997940 h 3345732"/>
              <a:gd name="connsiteX15" fmla="*/ 9164563 w 9164563"/>
              <a:gd name="connsiteY15"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8323"/>
              <a:gd name="connsiteX1" fmla="*/ 3093056 w 9164563"/>
              <a:gd name="connsiteY1" fmla="*/ 114685 h 3348323"/>
              <a:gd name="connsiteX2" fmla="*/ 1828695 w 9164563"/>
              <a:gd name="connsiteY2" fmla="*/ 384304 h 3348323"/>
              <a:gd name="connsiteX3" fmla="*/ 1076197 w 9164563"/>
              <a:gd name="connsiteY3" fmla="*/ 683267 h 3348323"/>
              <a:gd name="connsiteX4" fmla="*/ 576128 w 9164563"/>
              <a:gd name="connsiteY4" fmla="*/ 992407 h 3348323"/>
              <a:gd name="connsiteX5" fmla="*/ 207435 w 9164563"/>
              <a:gd name="connsiteY5" fmla="*/ 1418408 h 3348323"/>
              <a:gd name="connsiteX6" fmla="*/ 2739 w 9164563"/>
              <a:gd name="connsiteY6" fmla="*/ 1995388 h 3348323"/>
              <a:gd name="connsiteX7" fmla="*/ 125436 w 9164563"/>
              <a:gd name="connsiteY7" fmla="*/ 2554862 h 3348323"/>
              <a:gd name="connsiteX8" fmla="*/ 657378 w 9164563"/>
              <a:gd name="connsiteY8" fmla="*/ 2971437 h 3348323"/>
              <a:gd name="connsiteX9" fmla="*/ 1600806 w 9164563"/>
              <a:gd name="connsiteY9" fmla="*/ 3218180 h 3348323"/>
              <a:gd name="connsiteX10" fmla="*/ 3308956 w 9164563"/>
              <a:gd name="connsiteY10" fmla="*/ 3345732 h 3348323"/>
              <a:gd name="connsiteX11" fmla="*/ 4198863 w 9164563"/>
              <a:gd name="connsiteY11" fmla="*/ 3334294 h 3348323"/>
              <a:gd name="connsiteX12" fmla="*/ 5301949 w 9164563"/>
              <a:gd name="connsiteY12" fmla="*/ 3218180 h 3348323"/>
              <a:gd name="connsiteX13" fmla="*/ 6936583 w 9164563"/>
              <a:gd name="connsiteY13" fmla="*/ 2997940 h 3348323"/>
              <a:gd name="connsiteX14" fmla="*/ 9164563 w 9164563"/>
              <a:gd name="connsiteY14" fmla="*/ 2608580 h 3348323"/>
              <a:gd name="connsiteX0" fmla="*/ 3860318 w 9164563"/>
              <a:gd name="connsiteY0" fmla="*/ 0 h 3350396"/>
              <a:gd name="connsiteX1" fmla="*/ 3093056 w 9164563"/>
              <a:gd name="connsiteY1" fmla="*/ 114685 h 3350396"/>
              <a:gd name="connsiteX2" fmla="*/ 1828695 w 9164563"/>
              <a:gd name="connsiteY2" fmla="*/ 384304 h 3350396"/>
              <a:gd name="connsiteX3" fmla="*/ 1076197 w 9164563"/>
              <a:gd name="connsiteY3" fmla="*/ 683267 h 3350396"/>
              <a:gd name="connsiteX4" fmla="*/ 576128 w 9164563"/>
              <a:gd name="connsiteY4" fmla="*/ 992407 h 3350396"/>
              <a:gd name="connsiteX5" fmla="*/ 207435 w 9164563"/>
              <a:gd name="connsiteY5" fmla="*/ 1418408 h 3350396"/>
              <a:gd name="connsiteX6" fmla="*/ 2739 w 9164563"/>
              <a:gd name="connsiteY6" fmla="*/ 1995388 h 3350396"/>
              <a:gd name="connsiteX7" fmla="*/ 125436 w 9164563"/>
              <a:gd name="connsiteY7" fmla="*/ 2554862 h 3350396"/>
              <a:gd name="connsiteX8" fmla="*/ 657378 w 9164563"/>
              <a:gd name="connsiteY8" fmla="*/ 2971437 h 3350396"/>
              <a:gd name="connsiteX9" fmla="*/ 1600806 w 9164563"/>
              <a:gd name="connsiteY9" fmla="*/ 3218180 h 3350396"/>
              <a:gd name="connsiteX10" fmla="*/ 3308956 w 9164563"/>
              <a:gd name="connsiteY10" fmla="*/ 3345732 h 3350396"/>
              <a:gd name="connsiteX11" fmla="*/ 4198863 w 9164563"/>
              <a:gd name="connsiteY11" fmla="*/ 3334294 h 3350396"/>
              <a:gd name="connsiteX12" fmla="*/ 5301949 w 9164563"/>
              <a:gd name="connsiteY12" fmla="*/ 3218180 h 3350396"/>
              <a:gd name="connsiteX13" fmla="*/ 6936583 w 9164563"/>
              <a:gd name="connsiteY13" fmla="*/ 2997940 h 3350396"/>
              <a:gd name="connsiteX14" fmla="*/ 9164563 w 9164563"/>
              <a:gd name="connsiteY14" fmla="*/ 2608580 h 3350396"/>
              <a:gd name="connsiteX0" fmla="*/ 3860318 w 9164563"/>
              <a:gd name="connsiteY0" fmla="*/ 0 h 3350396"/>
              <a:gd name="connsiteX1" fmla="*/ 3093056 w 9164563"/>
              <a:gd name="connsiteY1" fmla="*/ 114685 h 3350396"/>
              <a:gd name="connsiteX2" fmla="*/ 1828695 w 9164563"/>
              <a:gd name="connsiteY2" fmla="*/ 384304 h 3350396"/>
              <a:gd name="connsiteX3" fmla="*/ 1076197 w 9164563"/>
              <a:gd name="connsiteY3" fmla="*/ 683267 h 3350396"/>
              <a:gd name="connsiteX4" fmla="*/ 576128 w 9164563"/>
              <a:gd name="connsiteY4" fmla="*/ 992407 h 3350396"/>
              <a:gd name="connsiteX5" fmla="*/ 207435 w 9164563"/>
              <a:gd name="connsiteY5" fmla="*/ 1418408 h 3350396"/>
              <a:gd name="connsiteX6" fmla="*/ 2739 w 9164563"/>
              <a:gd name="connsiteY6" fmla="*/ 1995388 h 3350396"/>
              <a:gd name="connsiteX7" fmla="*/ 125436 w 9164563"/>
              <a:gd name="connsiteY7" fmla="*/ 2554862 h 3350396"/>
              <a:gd name="connsiteX8" fmla="*/ 657378 w 9164563"/>
              <a:gd name="connsiteY8" fmla="*/ 2971437 h 3350396"/>
              <a:gd name="connsiteX9" fmla="*/ 1600806 w 9164563"/>
              <a:gd name="connsiteY9" fmla="*/ 3218180 h 3350396"/>
              <a:gd name="connsiteX10" fmla="*/ 3308956 w 9164563"/>
              <a:gd name="connsiteY10" fmla="*/ 3345732 h 3350396"/>
              <a:gd name="connsiteX11" fmla="*/ 4198863 w 9164563"/>
              <a:gd name="connsiteY11" fmla="*/ 3334294 h 3350396"/>
              <a:gd name="connsiteX12" fmla="*/ 5301949 w 9164563"/>
              <a:gd name="connsiteY12" fmla="*/ 3218180 h 3350396"/>
              <a:gd name="connsiteX13" fmla="*/ 6936583 w 9164563"/>
              <a:gd name="connsiteY13" fmla="*/ 2997940 h 3350396"/>
              <a:gd name="connsiteX14" fmla="*/ 9164563 w 9164563"/>
              <a:gd name="connsiteY14" fmla="*/ 2608580 h 3350396"/>
              <a:gd name="connsiteX0" fmla="*/ 3860318 w 9164563"/>
              <a:gd name="connsiteY0" fmla="*/ 0 h 3352160"/>
              <a:gd name="connsiteX1" fmla="*/ 3093056 w 9164563"/>
              <a:gd name="connsiteY1" fmla="*/ 114685 h 3352160"/>
              <a:gd name="connsiteX2" fmla="*/ 1828695 w 9164563"/>
              <a:gd name="connsiteY2" fmla="*/ 384304 h 3352160"/>
              <a:gd name="connsiteX3" fmla="*/ 1076197 w 9164563"/>
              <a:gd name="connsiteY3" fmla="*/ 683267 h 3352160"/>
              <a:gd name="connsiteX4" fmla="*/ 576128 w 9164563"/>
              <a:gd name="connsiteY4" fmla="*/ 992407 h 3352160"/>
              <a:gd name="connsiteX5" fmla="*/ 207435 w 9164563"/>
              <a:gd name="connsiteY5" fmla="*/ 1418408 h 3352160"/>
              <a:gd name="connsiteX6" fmla="*/ 2739 w 9164563"/>
              <a:gd name="connsiteY6" fmla="*/ 1995388 h 3352160"/>
              <a:gd name="connsiteX7" fmla="*/ 125436 w 9164563"/>
              <a:gd name="connsiteY7" fmla="*/ 2554862 h 3352160"/>
              <a:gd name="connsiteX8" fmla="*/ 657378 w 9164563"/>
              <a:gd name="connsiteY8" fmla="*/ 2971437 h 3352160"/>
              <a:gd name="connsiteX9" fmla="*/ 1600806 w 9164563"/>
              <a:gd name="connsiteY9" fmla="*/ 3218180 h 3352160"/>
              <a:gd name="connsiteX10" fmla="*/ 3308956 w 9164563"/>
              <a:gd name="connsiteY10" fmla="*/ 3345732 h 3352160"/>
              <a:gd name="connsiteX11" fmla="*/ 4198863 w 9164563"/>
              <a:gd name="connsiteY11" fmla="*/ 3334294 h 3352160"/>
              <a:gd name="connsiteX12" fmla="*/ 5301949 w 9164563"/>
              <a:gd name="connsiteY12" fmla="*/ 3218180 h 3352160"/>
              <a:gd name="connsiteX13" fmla="*/ 6936583 w 9164563"/>
              <a:gd name="connsiteY13" fmla="*/ 2997940 h 3352160"/>
              <a:gd name="connsiteX14" fmla="*/ 9164563 w 9164563"/>
              <a:gd name="connsiteY14" fmla="*/ 2608580 h 3352160"/>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18180 h 3345732"/>
              <a:gd name="connsiteX13" fmla="*/ 6946108 w 9164563"/>
              <a:gd name="connsiteY13" fmla="*/ 301699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27705 h 3345732"/>
              <a:gd name="connsiteX13" fmla="*/ 6946108 w 9164563"/>
              <a:gd name="connsiteY13" fmla="*/ 301699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47622 w 9164563"/>
              <a:gd name="connsiteY3" fmla="*/ 673742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27705 h 3345732"/>
              <a:gd name="connsiteX13" fmla="*/ 6946108 w 9164563"/>
              <a:gd name="connsiteY13" fmla="*/ 301699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47622 w 9164563"/>
              <a:gd name="connsiteY3" fmla="*/ 673742 h 3345732"/>
              <a:gd name="connsiteX4" fmla="*/ 557078 w 9164563"/>
              <a:gd name="connsiteY4" fmla="*/ 982882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27705 h 3345732"/>
              <a:gd name="connsiteX13" fmla="*/ 6946108 w 9164563"/>
              <a:gd name="connsiteY13" fmla="*/ 301699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47622 w 9164563"/>
              <a:gd name="connsiteY3" fmla="*/ 673742 h 3345732"/>
              <a:gd name="connsiteX4" fmla="*/ 557078 w 9164563"/>
              <a:gd name="connsiteY4" fmla="*/ 982882 h 3345732"/>
              <a:gd name="connsiteX5" fmla="*/ 18838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27705 h 3345732"/>
              <a:gd name="connsiteX13" fmla="*/ 6946108 w 9164563"/>
              <a:gd name="connsiteY13" fmla="*/ 3016990 h 3345732"/>
              <a:gd name="connsiteX14" fmla="*/ 9164563 w 9164563"/>
              <a:gd name="connsiteY14" fmla="*/ 2608580 h 3345732"/>
              <a:gd name="connsiteX0" fmla="*/ 3878650 w 9182895"/>
              <a:gd name="connsiteY0" fmla="*/ 0 h 3345732"/>
              <a:gd name="connsiteX1" fmla="*/ 3111388 w 9182895"/>
              <a:gd name="connsiteY1" fmla="*/ 114685 h 3345732"/>
              <a:gd name="connsiteX2" fmla="*/ 1847027 w 9182895"/>
              <a:gd name="connsiteY2" fmla="*/ 384304 h 3345732"/>
              <a:gd name="connsiteX3" fmla="*/ 1065954 w 9182895"/>
              <a:gd name="connsiteY3" fmla="*/ 673742 h 3345732"/>
              <a:gd name="connsiteX4" fmla="*/ 575410 w 9182895"/>
              <a:gd name="connsiteY4" fmla="*/ 982882 h 3345732"/>
              <a:gd name="connsiteX5" fmla="*/ 206717 w 9182895"/>
              <a:gd name="connsiteY5" fmla="*/ 1418408 h 3345732"/>
              <a:gd name="connsiteX6" fmla="*/ 2021 w 9182895"/>
              <a:gd name="connsiteY6" fmla="*/ 1995388 h 3345732"/>
              <a:gd name="connsiteX7" fmla="*/ 143768 w 9182895"/>
              <a:gd name="connsiteY7" fmla="*/ 2554862 h 3345732"/>
              <a:gd name="connsiteX8" fmla="*/ 675710 w 9182895"/>
              <a:gd name="connsiteY8" fmla="*/ 2971437 h 3345732"/>
              <a:gd name="connsiteX9" fmla="*/ 1619138 w 9182895"/>
              <a:gd name="connsiteY9" fmla="*/ 3218180 h 3345732"/>
              <a:gd name="connsiteX10" fmla="*/ 3327288 w 9182895"/>
              <a:gd name="connsiteY10" fmla="*/ 3345732 h 3345732"/>
              <a:gd name="connsiteX11" fmla="*/ 4223545 w 9182895"/>
              <a:gd name="connsiteY11" fmla="*/ 3321594 h 3345732"/>
              <a:gd name="connsiteX12" fmla="*/ 5320281 w 9182895"/>
              <a:gd name="connsiteY12" fmla="*/ 3227705 h 3345732"/>
              <a:gd name="connsiteX13" fmla="*/ 6964440 w 9182895"/>
              <a:gd name="connsiteY13" fmla="*/ 3016990 h 3345732"/>
              <a:gd name="connsiteX14" fmla="*/ 9182895 w 9182895"/>
              <a:gd name="connsiteY14" fmla="*/ 260858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64440 w 8998745"/>
              <a:gd name="connsiteY13" fmla="*/ 3016990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64440 w 8998745"/>
              <a:gd name="connsiteY13" fmla="*/ 3016990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64440 w 8998745"/>
              <a:gd name="connsiteY13" fmla="*/ 3016990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64440 w 8998745"/>
              <a:gd name="connsiteY13" fmla="*/ 3016990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50153 w 8998745"/>
              <a:gd name="connsiteY13" fmla="*/ 2964602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50153 w 8998745"/>
              <a:gd name="connsiteY13" fmla="*/ 2964602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35866 w 8998745"/>
              <a:gd name="connsiteY13" fmla="*/ 2964602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8998745 w 8998745"/>
              <a:gd name="connsiteY13"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6348981 w 8998745"/>
              <a:gd name="connsiteY12" fmla="*/ 3132455 h 3345732"/>
              <a:gd name="connsiteX13" fmla="*/ 8998745 w 8998745"/>
              <a:gd name="connsiteY13"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6348981 w 8998745"/>
              <a:gd name="connsiteY12" fmla="*/ 3132455 h 3345732"/>
              <a:gd name="connsiteX13" fmla="*/ 8998745 w 8998745"/>
              <a:gd name="connsiteY13" fmla="*/ 2221230 h 3345732"/>
              <a:gd name="connsiteX0" fmla="*/ 3878650 w 8998745"/>
              <a:gd name="connsiteY0" fmla="*/ 0 h 3349909"/>
              <a:gd name="connsiteX1" fmla="*/ 3111388 w 8998745"/>
              <a:gd name="connsiteY1" fmla="*/ 114685 h 3349909"/>
              <a:gd name="connsiteX2" fmla="*/ 1847027 w 8998745"/>
              <a:gd name="connsiteY2" fmla="*/ 384304 h 3349909"/>
              <a:gd name="connsiteX3" fmla="*/ 1065954 w 8998745"/>
              <a:gd name="connsiteY3" fmla="*/ 673742 h 3349909"/>
              <a:gd name="connsiteX4" fmla="*/ 575410 w 8998745"/>
              <a:gd name="connsiteY4" fmla="*/ 982882 h 3349909"/>
              <a:gd name="connsiteX5" fmla="*/ 206717 w 8998745"/>
              <a:gd name="connsiteY5" fmla="*/ 1418408 h 3349909"/>
              <a:gd name="connsiteX6" fmla="*/ 2021 w 8998745"/>
              <a:gd name="connsiteY6" fmla="*/ 1995388 h 3349909"/>
              <a:gd name="connsiteX7" fmla="*/ 143768 w 8998745"/>
              <a:gd name="connsiteY7" fmla="*/ 2554862 h 3349909"/>
              <a:gd name="connsiteX8" fmla="*/ 675710 w 8998745"/>
              <a:gd name="connsiteY8" fmla="*/ 2971437 h 3349909"/>
              <a:gd name="connsiteX9" fmla="*/ 1619138 w 8998745"/>
              <a:gd name="connsiteY9" fmla="*/ 3218180 h 3349909"/>
              <a:gd name="connsiteX10" fmla="*/ 3327288 w 8998745"/>
              <a:gd name="connsiteY10" fmla="*/ 3345732 h 3349909"/>
              <a:gd name="connsiteX11" fmla="*/ 4414045 w 8998745"/>
              <a:gd name="connsiteY11" fmla="*/ 3340644 h 3349909"/>
              <a:gd name="connsiteX12" fmla="*/ 6348981 w 8998745"/>
              <a:gd name="connsiteY12" fmla="*/ 3132455 h 3349909"/>
              <a:gd name="connsiteX13" fmla="*/ 8998745 w 8998745"/>
              <a:gd name="connsiteY13" fmla="*/ 2221230 h 3349909"/>
              <a:gd name="connsiteX0" fmla="*/ 3878650 w 8998745"/>
              <a:gd name="connsiteY0" fmla="*/ 0 h 3374714"/>
              <a:gd name="connsiteX1" fmla="*/ 3111388 w 8998745"/>
              <a:gd name="connsiteY1" fmla="*/ 114685 h 3374714"/>
              <a:gd name="connsiteX2" fmla="*/ 1847027 w 8998745"/>
              <a:gd name="connsiteY2" fmla="*/ 384304 h 3374714"/>
              <a:gd name="connsiteX3" fmla="*/ 1065954 w 8998745"/>
              <a:gd name="connsiteY3" fmla="*/ 673742 h 3374714"/>
              <a:gd name="connsiteX4" fmla="*/ 575410 w 8998745"/>
              <a:gd name="connsiteY4" fmla="*/ 982882 h 3374714"/>
              <a:gd name="connsiteX5" fmla="*/ 206717 w 8998745"/>
              <a:gd name="connsiteY5" fmla="*/ 1418408 h 3374714"/>
              <a:gd name="connsiteX6" fmla="*/ 2021 w 8998745"/>
              <a:gd name="connsiteY6" fmla="*/ 1995388 h 3374714"/>
              <a:gd name="connsiteX7" fmla="*/ 143768 w 8998745"/>
              <a:gd name="connsiteY7" fmla="*/ 2554862 h 3374714"/>
              <a:gd name="connsiteX8" fmla="*/ 675710 w 8998745"/>
              <a:gd name="connsiteY8" fmla="*/ 2971437 h 3374714"/>
              <a:gd name="connsiteX9" fmla="*/ 1619138 w 8998745"/>
              <a:gd name="connsiteY9" fmla="*/ 3218180 h 3374714"/>
              <a:gd name="connsiteX10" fmla="*/ 3327288 w 8998745"/>
              <a:gd name="connsiteY10" fmla="*/ 3345732 h 3374714"/>
              <a:gd name="connsiteX11" fmla="*/ 4461670 w 8998745"/>
              <a:gd name="connsiteY11" fmla="*/ 3369219 h 3374714"/>
              <a:gd name="connsiteX12" fmla="*/ 6348981 w 8998745"/>
              <a:gd name="connsiteY12" fmla="*/ 3132455 h 3374714"/>
              <a:gd name="connsiteX13" fmla="*/ 8998745 w 8998745"/>
              <a:gd name="connsiteY13" fmla="*/ 2221230 h 3374714"/>
              <a:gd name="connsiteX0" fmla="*/ 3878650 w 8998745"/>
              <a:gd name="connsiteY0" fmla="*/ 0 h 3396532"/>
              <a:gd name="connsiteX1" fmla="*/ 3111388 w 8998745"/>
              <a:gd name="connsiteY1" fmla="*/ 114685 h 3396532"/>
              <a:gd name="connsiteX2" fmla="*/ 1847027 w 8998745"/>
              <a:gd name="connsiteY2" fmla="*/ 384304 h 3396532"/>
              <a:gd name="connsiteX3" fmla="*/ 1065954 w 8998745"/>
              <a:gd name="connsiteY3" fmla="*/ 673742 h 3396532"/>
              <a:gd name="connsiteX4" fmla="*/ 575410 w 8998745"/>
              <a:gd name="connsiteY4" fmla="*/ 982882 h 3396532"/>
              <a:gd name="connsiteX5" fmla="*/ 206717 w 8998745"/>
              <a:gd name="connsiteY5" fmla="*/ 1418408 h 3396532"/>
              <a:gd name="connsiteX6" fmla="*/ 2021 w 8998745"/>
              <a:gd name="connsiteY6" fmla="*/ 1995388 h 3396532"/>
              <a:gd name="connsiteX7" fmla="*/ 143768 w 8998745"/>
              <a:gd name="connsiteY7" fmla="*/ 2554862 h 3396532"/>
              <a:gd name="connsiteX8" fmla="*/ 675710 w 8998745"/>
              <a:gd name="connsiteY8" fmla="*/ 2971437 h 3396532"/>
              <a:gd name="connsiteX9" fmla="*/ 1619138 w 8998745"/>
              <a:gd name="connsiteY9" fmla="*/ 3218180 h 3396532"/>
              <a:gd name="connsiteX10" fmla="*/ 3314588 w 8998745"/>
              <a:gd name="connsiteY10" fmla="*/ 3396532 h 3396532"/>
              <a:gd name="connsiteX11" fmla="*/ 4461670 w 8998745"/>
              <a:gd name="connsiteY11" fmla="*/ 3369219 h 3396532"/>
              <a:gd name="connsiteX12" fmla="*/ 6348981 w 8998745"/>
              <a:gd name="connsiteY12" fmla="*/ 3132455 h 3396532"/>
              <a:gd name="connsiteX13" fmla="*/ 8998745 w 8998745"/>
              <a:gd name="connsiteY13" fmla="*/ 2221230 h 3396532"/>
              <a:gd name="connsiteX0" fmla="*/ 3878650 w 8998745"/>
              <a:gd name="connsiteY0" fmla="*/ 0 h 3414019"/>
              <a:gd name="connsiteX1" fmla="*/ 3111388 w 8998745"/>
              <a:gd name="connsiteY1" fmla="*/ 114685 h 3414019"/>
              <a:gd name="connsiteX2" fmla="*/ 1847027 w 8998745"/>
              <a:gd name="connsiteY2" fmla="*/ 384304 h 3414019"/>
              <a:gd name="connsiteX3" fmla="*/ 1065954 w 8998745"/>
              <a:gd name="connsiteY3" fmla="*/ 673742 h 3414019"/>
              <a:gd name="connsiteX4" fmla="*/ 575410 w 8998745"/>
              <a:gd name="connsiteY4" fmla="*/ 982882 h 3414019"/>
              <a:gd name="connsiteX5" fmla="*/ 206717 w 8998745"/>
              <a:gd name="connsiteY5" fmla="*/ 1418408 h 3414019"/>
              <a:gd name="connsiteX6" fmla="*/ 2021 w 8998745"/>
              <a:gd name="connsiteY6" fmla="*/ 1995388 h 3414019"/>
              <a:gd name="connsiteX7" fmla="*/ 143768 w 8998745"/>
              <a:gd name="connsiteY7" fmla="*/ 2554862 h 3414019"/>
              <a:gd name="connsiteX8" fmla="*/ 675710 w 8998745"/>
              <a:gd name="connsiteY8" fmla="*/ 2971437 h 3414019"/>
              <a:gd name="connsiteX9" fmla="*/ 1619138 w 8998745"/>
              <a:gd name="connsiteY9" fmla="*/ 3218180 h 3414019"/>
              <a:gd name="connsiteX10" fmla="*/ 3314588 w 8998745"/>
              <a:gd name="connsiteY10" fmla="*/ 3396532 h 3414019"/>
              <a:gd name="connsiteX11" fmla="*/ 4438810 w 8998745"/>
              <a:gd name="connsiteY11" fmla="*/ 3407319 h 3414019"/>
              <a:gd name="connsiteX12" fmla="*/ 6348981 w 8998745"/>
              <a:gd name="connsiteY12" fmla="*/ 3132455 h 3414019"/>
              <a:gd name="connsiteX13" fmla="*/ 8998745 w 8998745"/>
              <a:gd name="connsiteY13" fmla="*/ 2221230 h 3414019"/>
              <a:gd name="connsiteX0" fmla="*/ 3878650 w 8998745"/>
              <a:gd name="connsiteY0" fmla="*/ 0 h 3427012"/>
              <a:gd name="connsiteX1" fmla="*/ 3111388 w 8998745"/>
              <a:gd name="connsiteY1" fmla="*/ 114685 h 3427012"/>
              <a:gd name="connsiteX2" fmla="*/ 1847027 w 8998745"/>
              <a:gd name="connsiteY2" fmla="*/ 384304 h 3427012"/>
              <a:gd name="connsiteX3" fmla="*/ 1065954 w 8998745"/>
              <a:gd name="connsiteY3" fmla="*/ 673742 h 3427012"/>
              <a:gd name="connsiteX4" fmla="*/ 575410 w 8998745"/>
              <a:gd name="connsiteY4" fmla="*/ 982882 h 3427012"/>
              <a:gd name="connsiteX5" fmla="*/ 206717 w 8998745"/>
              <a:gd name="connsiteY5" fmla="*/ 1418408 h 3427012"/>
              <a:gd name="connsiteX6" fmla="*/ 2021 w 8998745"/>
              <a:gd name="connsiteY6" fmla="*/ 1995388 h 3427012"/>
              <a:gd name="connsiteX7" fmla="*/ 143768 w 8998745"/>
              <a:gd name="connsiteY7" fmla="*/ 2554862 h 3427012"/>
              <a:gd name="connsiteX8" fmla="*/ 675710 w 8998745"/>
              <a:gd name="connsiteY8" fmla="*/ 2971437 h 3427012"/>
              <a:gd name="connsiteX9" fmla="*/ 1619138 w 8998745"/>
              <a:gd name="connsiteY9" fmla="*/ 3218180 h 3427012"/>
              <a:gd name="connsiteX10" fmla="*/ 3284108 w 8998745"/>
              <a:gd name="connsiteY10" fmla="*/ 3427012 h 3427012"/>
              <a:gd name="connsiteX11" fmla="*/ 4438810 w 8998745"/>
              <a:gd name="connsiteY11" fmla="*/ 3407319 h 3427012"/>
              <a:gd name="connsiteX12" fmla="*/ 6348981 w 8998745"/>
              <a:gd name="connsiteY12" fmla="*/ 3132455 h 3427012"/>
              <a:gd name="connsiteX13" fmla="*/ 8998745 w 8998745"/>
              <a:gd name="connsiteY13" fmla="*/ 2221230 h 3427012"/>
              <a:gd name="connsiteX0" fmla="*/ 3878650 w 8998745"/>
              <a:gd name="connsiteY0" fmla="*/ 0 h 3427012"/>
              <a:gd name="connsiteX1" fmla="*/ 3111388 w 8998745"/>
              <a:gd name="connsiteY1" fmla="*/ 114685 h 3427012"/>
              <a:gd name="connsiteX2" fmla="*/ 1847027 w 8998745"/>
              <a:gd name="connsiteY2" fmla="*/ 384304 h 3427012"/>
              <a:gd name="connsiteX3" fmla="*/ 1065954 w 8998745"/>
              <a:gd name="connsiteY3" fmla="*/ 673742 h 3427012"/>
              <a:gd name="connsiteX4" fmla="*/ 575410 w 8998745"/>
              <a:gd name="connsiteY4" fmla="*/ 982882 h 3427012"/>
              <a:gd name="connsiteX5" fmla="*/ 206717 w 8998745"/>
              <a:gd name="connsiteY5" fmla="*/ 1418408 h 3427012"/>
              <a:gd name="connsiteX6" fmla="*/ 2021 w 8998745"/>
              <a:gd name="connsiteY6" fmla="*/ 1995388 h 3427012"/>
              <a:gd name="connsiteX7" fmla="*/ 143768 w 8998745"/>
              <a:gd name="connsiteY7" fmla="*/ 2554862 h 3427012"/>
              <a:gd name="connsiteX8" fmla="*/ 675710 w 8998745"/>
              <a:gd name="connsiteY8" fmla="*/ 2971437 h 3427012"/>
              <a:gd name="connsiteX9" fmla="*/ 1619138 w 8998745"/>
              <a:gd name="connsiteY9" fmla="*/ 3218180 h 3427012"/>
              <a:gd name="connsiteX10" fmla="*/ 3284108 w 8998745"/>
              <a:gd name="connsiteY10" fmla="*/ 3427012 h 3427012"/>
              <a:gd name="connsiteX11" fmla="*/ 4438810 w 8998745"/>
              <a:gd name="connsiteY11" fmla="*/ 3407319 h 3427012"/>
              <a:gd name="connsiteX12" fmla="*/ 6348981 w 8998745"/>
              <a:gd name="connsiteY12" fmla="*/ 3132455 h 3427012"/>
              <a:gd name="connsiteX13" fmla="*/ 7597583 w 8998745"/>
              <a:gd name="connsiteY13" fmla="*/ 2750243 h 3427012"/>
              <a:gd name="connsiteX14" fmla="*/ 8998745 w 8998745"/>
              <a:gd name="connsiteY14" fmla="*/ 222123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48981 w 8556785"/>
              <a:gd name="connsiteY12" fmla="*/ 3132455 h 3427012"/>
              <a:gd name="connsiteX13" fmla="*/ 7597583 w 8556785"/>
              <a:gd name="connsiteY13" fmla="*/ 275024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48981 w 8556785"/>
              <a:gd name="connsiteY12" fmla="*/ 3132455 h 3427012"/>
              <a:gd name="connsiteX13" fmla="*/ 7597583 w 8556785"/>
              <a:gd name="connsiteY13" fmla="*/ 275024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48981 w 8556785"/>
              <a:gd name="connsiteY12" fmla="*/ 3132455 h 3427012"/>
              <a:gd name="connsiteX13" fmla="*/ 7597583 w 8556785"/>
              <a:gd name="connsiteY13" fmla="*/ 281882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48981 w 8556785"/>
              <a:gd name="connsiteY12" fmla="*/ 3132455 h 3427012"/>
              <a:gd name="connsiteX13" fmla="*/ 7597583 w 8556785"/>
              <a:gd name="connsiteY13" fmla="*/ 284168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33741 w 8556785"/>
              <a:gd name="connsiteY12" fmla="*/ 3170555 h 3427012"/>
              <a:gd name="connsiteX13" fmla="*/ 7597583 w 8556785"/>
              <a:gd name="connsiteY13" fmla="*/ 284168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33741 w 8556785"/>
              <a:gd name="connsiteY12" fmla="*/ 3170555 h 3427012"/>
              <a:gd name="connsiteX13" fmla="*/ 7597583 w 8556785"/>
              <a:gd name="connsiteY13" fmla="*/ 284168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33741 w 8556785"/>
              <a:gd name="connsiteY12" fmla="*/ 3170555 h 3427012"/>
              <a:gd name="connsiteX13" fmla="*/ 7597583 w 8556785"/>
              <a:gd name="connsiteY13" fmla="*/ 284168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33741 w 8556785"/>
              <a:gd name="connsiteY12" fmla="*/ 3170555 h 3427012"/>
              <a:gd name="connsiteX13" fmla="*/ 7597583 w 8556785"/>
              <a:gd name="connsiteY13" fmla="*/ 2841683 h 3427012"/>
              <a:gd name="connsiteX14" fmla="*/ 8556785 w 8556785"/>
              <a:gd name="connsiteY14" fmla="*/ 2358390 h 3427012"/>
              <a:gd name="connsiteX0" fmla="*/ 3977710 w 8556785"/>
              <a:gd name="connsiteY0" fmla="*/ 0 h 3442252"/>
              <a:gd name="connsiteX1" fmla="*/ 3111388 w 8556785"/>
              <a:gd name="connsiteY1" fmla="*/ 129925 h 3442252"/>
              <a:gd name="connsiteX2" fmla="*/ 1847027 w 8556785"/>
              <a:gd name="connsiteY2" fmla="*/ 399544 h 3442252"/>
              <a:gd name="connsiteX3" fmla="*/ 1065954 w 8556785"/>
              <a:gd name="connsiteY3" fmla="*/ 688982 h 3442252"/>
              <a:gd name="connsiteX4" fmla="*/ 575410 w 8556785"/>
              <a:gd name="connsiteY4" fmla="*/ 998122 h 3442252"/>
              <a:gd name="connsiteX5" fmla="*/ 206717 w 8556785"/>
              <a:gd name="connsiteY5" fmla="*/ 1433648 h 3442252"/>
              <a:gd name="connsiteX6" fmla="*/ 2021 w 8556785"/>
              <a:gd name="connsiteY6" fmla="*/ 2010628 h 3442252"/>
              <a:gd name="connsiteX7" fmla="*/ 143768 w 8556785"/>
              <a:gd name="connsiteY7" fmla="*/ 2570102 h 3442252"/>
              <a:gd name="connsiteX8" fmla="*/ 675710 w 8556785"/>
              <a:gd name="connsiteY8" fmla="*/ 2986677 h 3442252"/>
              <a:gd name="connsiteX9" fmla="*/ 1619138 w 8556785"/>
              <a:gd name="connsiteY9" fmla="*/ 3233420 h 3442252"/>
              <a:gd name="connsiteX10" fmla="*/ 3284108 w 8556785"/>
              <a:gd name="connsiteY10" fmla="*/ 3442252 h 3442252"/>
              <a:gd name="connsiteX11" fmla="*/ 4438810 w 8556785"/>
              <a:gd name="connsiteY11" fmla="*/ 3422559 h 3442252"/>
              <a:gd name="connsiteX12" fmla="*/ 6333741 w 8556785"/>
              <a:gd name="connsiteY12" fmla="*/ 3185795 h 3442252"/>
              <a:gd name="connsiteX13" fmla="*/ 7597583 w 8556785"/>
              <a:gd name="connsiteY13" fmla="*/ 2856923 h 3442252"/>
              <a:gd name="connsiteX14" fmla="*/ 8556785 w 8556785"/>
              <a:gd name="connsiteY14" fmla="*/ 2373630 h 3442252"/>
              <a:gd name="connsiteX0" fmla="*/ 3977710 w 8640605"/>
              <a:gd name="connsiteY0" fmla="*/ 0 h 3442252"/>
              <a:gd name="connsiteX1" fmla="*/ 3111388 w 8640605"/>
              <a:gd name="connsiteY1" fmla="*/ 129925 h 3442252"/>
              <a:gd name="connsiteX2" fmla="*/ 1847027 w 8640605"/>
              <a:gd name="connsiteY2" fmla="*/ 399544 h 3442252"/>
              <a:gd name="connsiteX3" fmla="*/ 1065954 w 8640605"/>
              <a:gd name="connsiteY3" fmla="*/ 688982 h 3442252"/>
              <a:gd name="connsiteX4" fmla="*/ 575410 w 8640605"/>
              <a:gd name="connsiteY4" fmla="*/ 998122 h 3442252"/>
              <a:gd name="connsiteX5" fmla="*/ 206717 w 8640605"/>
              <a:gd name="connsiteY5" fmla="*/ 1433648 h 3442252"/>
              <a:gd name="connsiteX6" fmla="*/ 2021 w 8640605"/>
              <a:gd name="connsiteY6" fmla="*/ 2010628 h 3442252"/>
              <a:gd name="connsiteX7" fmla="*/ 143768 w 8640605"/>
              <a:gd name="connsiteY7" fmla="*/ 2570102 h 3442252"/>
              <a:gd name="connsiteX8" fmla="*/ 675710 w 8640605"/>
              <a:gd name="connsiteY8" fmla="*/ 2986677 h 3442252"/>
              <a:gd name="connsiteX9" fmla="*/ 1619138 w 8640605"/>
              <a:gd name="connsiteY9" fmla="*/ 3233420 h 3442252"/>
              <a:gd name="connsiteX10" fmla="*/ 3284108 w 8640605"/>
              <a:gd name="connsiteY10" fmla="*/ 3442252 h 3442252"/>
              <a:gd name="connsiteX11" fmla="*/ 4438810 w 8640605"/>
              <a:gd name="connsiteY11" fmla="*/ 3422559 h 3442252"/>
              <a:gd name="connsiteX12" fmla="*/ 6333741 w 8640605"/>
              <a:gd name="connsiteY12" fmla="*/ 3185795 h 3442252"/>
              <a:gd name="connsiteX13" fmla="*/ 7597583 w 8640605"/>
              <a:gd name="connsiteY13" fmla="*/ 2856923 h 3442252"/>
              <a:gd name="connsiteX14" fmla="*/ 8640605 w 8640605"/>
              <a:gd name="connsiteY14" fmla="*/ 2305050 h 3442252"/>
              <a:gd name="connsiteX0" fmla="*/ 3977710 w 8686325"/>
              <a:gd name="connsiteY0" fmla="*/ 0 h 3442252"/>
              <a:gd name="connsiteX1" fmla="*/ 3111388 w 8686325"/>
              <a:gd name="connsiteY1" fmla="*/ 129925 h 3442252"/>
              <a:gd name="connsiteX2" fmla="*/ 1847027 w 8686325"/>
              <a:gd name="connsiteY2" fmla="*/ 399544 h 3442252"/>
              <a:gd name="connsiteX3" fmla="*/ 1065954 w 8686325"/>
              <a:gd name="connsiteY3" fmla="*/ 688982 h 3442252"/>
              <a:gd name="connsiteX4" fmla="*/ 575410 w 8686325"/>
              <a:gd name="connsiteY4" fmla="*/ 998122 h 3442252"/>
              <a:gd name="connsiteX5" fmla="*/ 206717 w 8686325"/>
              <a:gd name="connsiteY5" fmla="*/ 1433648 h 3442252"/>
              <a:gd name="connsiteX6" fmla="*/ 2021 w 8686325"/>
              <a:gd name="connsiteY6" fmla="*/ 2010628 h 3442252"/>
              <a:gd name="connsiteX7" fmla="*/ 143768 w 8686325"/>
              <a:gd name="connsiteY7" fmla="*/ 2570102 h 3442252"/>
              <a:gd name="connsiteX8" fmla="*/ 675710 w 8686325"/>
              <a:gd name="connsiteY8" fmla="*/ 2986677 h 3442252"/>
              <a:gd name="connsiteX9" fmla="*/ 1619138 w 8686325"/>
              <a:gd name="connsiteY9" fmla="*/ 3233420 h 3442252"/>
              <a:gd name="connsiteX10" fmla="*/ 3284108 w 8686325"/>
              <a:gd name="connsiteY10" fmla="*/ 3442252 h 3442252"/>
              <a:gd name="connsiteX11" fmla="*/ 4438810 w 8686325"/>
              <a:gd name="connsiteY11" fmla="*/ 3422559 h 3442252"/>
              <a:gd name="connsiteX12" fmla="*/ 6333741 w 8686325"/>
              <a:gd name="connsiteY12" fmla="*/ 3185795 h 3442252"/>
              <a:gd name="connsiteX13" fmla="*/ 7597583 w 8686325"/>
              <a:gd name="connsiteY13" fmla="*/ 2856923 h 3442252"/>
              <a:gd name="connsiteX14" fmla="*/ 8686325 w 8686325"/>
              <a:gd name="connsiteY14" fmla="*/ 2305050 h 3442252"/>
              <a:gd name="connsiteX0" fmla="*/ 3977710 w 8709185"/>
              <a:gd name="connsiteY0" fmla="*/ 0 h 3442252"/>
              <a:gd name="connsiteX1" fmla="*/ 3111388 w 8709185"/>
              <a:gd name="connsiteY1" fmla="*/ 129925 h 3442252"/>
              <a:gd name="connsiteX2" fmla="*/ 1847027 w 8709185"/>
              <a:gd name="connsiteY2" fmla="*/ 399544 h 3442252"/>
              <a:gd name="connsiteX3" fmla="*/ 1065954 w 8709185"/>
              <a:gd name="connsiteY3" fmla="*/ 688982 h 3442252"/>
              <a:gd name="connsiteX4" fmla="*/ 575410 w 8709185"/>
              <a:gd name="connsiteY4" fmla="*/ 998122 h 3442252"/>
              <a:gd name="connsiteX5" fmla="*/ 206717 w 8709185"/>
              <a:gd name="connsiteY5" fmla="*/ 1433648 h 3442252"/>
              <a:gd name="connsiteX6" fmla="*/ 2021 w 8709185"/>
              <a:gd name="connsiteY6" fmla="*/ 2010628 h 3442252"/>
              <a:gd name="connsiteX7" fmla="*/ 143768 w 8709185"/>
              <a:gd name="connsiteY7" fmla="*/ 2570102 h 3442252"/>
              <a:gd name="connsiteX8" fmla="*/ 675710 w 8709185"/>
              <a:gd name="connsiteY8" fmla="*/ 2986677 h 3442252"/>
              <a:gd name="connsiteX9" fmla="*/ 1619138 w 8709185"/>
              <a:gd name="connsiteY9" fmla="*/ 3233420 h 3442252"/>
              <a:gd name="connsiteX10" fmla="*/ 3284108 w 8709185"/>
              <a:gd name="connsiteY10" fmla="*/ 3442252 h 3442252"/>
              <a:gd name="connsiteX11" fmla="*/ 4438810 w 8709185"/>
              <a:gd name="connsiteY11" fmla="*/ 3422559 h 3442252"/>
              <a:gd name="connsiteX12" fmla="*/ 6333741 w 8709185"/>
              <a:gd name="connsiteY12" fmla="*/ 3185795 h 3442252"/>
              <a:gd name="connsiteX13" fmla="*/ 7597583 w 8709185"/>
              <a:gd name="connsiteY13" fmla="*/ 2856923 h 3442252"/>
              <a:gd name="connsiteX14" fmla="*/ 8709185 w 8709185"/>
              <a:gd name="connsiteY14" fmla="*/ 2327910 h 3442252"/>
              <a:gd name="connsiteX0" fmla="*/ 3977710 w 8709185"/>
              <a:gd name="connsiteY0" fmla="*/ 0 h 3442252"/>
              <a:gd name="connsiteX1" fmla="*/ 3111388 w 8709185"/>
              <a:gd name="connsiteY1" fmla="*/ 129925 h 3442252"/>
              <a:gd name="connsiteX2" fmla="*/ 1847027 w 8709185"/>
              <a:gd name="connsiteY2" fmla="*/ 399544 h 3442252"/>
              <a:gd name="connsiteX3" fmla="*/ 1065954 w 8709185"/>
              <a:gd name="connsiteY3" fmla="*/ 688982 h 3442252"/>
              <a:gd name="connsiteX4" fmla="*/ 575410 w 8709185"/>
              <a:gd name="connsiteY4" fmla="*/ 998122 h 3442252"/>
              <a:gd name="connsiteX5" fmla="*/ 206717 w 8709185"/>
              <a:gd name="connsiteY5" fmla="*/ 1433648 h 3442252"/>
              <a:gd name="connsiteX6" fmla="*/ 2021 w 8709185"/>
              <a:gd name="connsiteY6" fmla="*/ 2010628 h 3442252"/>
              <a:gd name="connsiteX7" fmla="*/ 143768 w 8709185"/>
              <a:gd name="connsiteY7" fmla="*/ 2570102 h 3442252"/>
              <a:gd name="connsiteX8" fmla="*/ 675710 w 8709185"/>
              <a:gd name="connsiteY8" fmla="*/ 2986677 h 3442252"/>
              <a:gd name="connsiteX9" fmla="*/ 1619138 w 8709185"/>
              <a:gd name="connsiteY9" fmla="*/ 3233420 h 3442252"/>
              <a:gd name="connsiteX10" fmla="*/ 3284108 w 8709185"/>
              <a:gd name="connsiteY10" fmla="*/ 3442252 h 3442252"/>
              <a:gd name="connsiteX11" fmla="*/ 4438810 w 8709185"/>
              <a:gd name="connsiteY11" fmla="*/ 3422559 h 3442252"/>
              <a:gd name="connsiteX12" fmla="*/ 6333741 w 8709185"/>
              <a:gd name="connsiteY12" fmla="*/ 3185795 h 3442252"/>
              <a:gd name="connsiteX13" fmla="*/ 7597583 w 8709185"/>
              <a:gd name="connsiteY13" fmla="*/ 2856923 h 3442252"/>
              <a:gd name="connsiteX14" fmla="*/ 8709185 w 8709185"/>
              <a:gd name="connsiteY14" fmla="*/ 2289810 h 3442252"/>
              <a:gd name="connsiteX0" fmla="*/ 3977710 w 8709185"/>
              <a:gd name="connsiteY0" fmla="*/ 0 h 3442252"/>
              <a:gd name="connsiteX1" fmla="*/ 3111388 w 8709185"/>
              <a:gd name="connsiteY1" fmla="*/ 129925 h 3442252"/>
              <a:gd name="connsiteX2" fmla="*/ 1847027 w 8709185"/>
              <a:gd name="connsiteY2" fmla="*/ 399544 h 3442252"/>
              <a:gd name="connsiteX3" fmla="*/ 1065954 w 8709185"/>
              <a:gd name="connsiteY3" fmla="*/ 688982 h 3442252"/>
              <a:gd name="connsiteX4" fmla="*/ 575410 w 8709185"/>
              <a:gd name="connsiteY4" fmla="*/ 998122 h 3442252"/>
              <a:gd name="connsiteX5" fmla="*/ 206717 w 8709185"/>
              <a:gd name="connsiteY5" fmla="*/ 1433648 h 3442252"/>
              <a:gd name="connsiteX6" fmla="*/ 2021 w 8709185"/>
              <a:gd name="connsiteY6" fmla="*/ 2010628 h 3442252"/>
              <a:gd name="connsiteX7" fmla="*/ 143768 w 8709185"/>
              <a:gd name="connsiteY7" fmla="*/ 2570102 h 3442252"/>
              <a:gd name="connsiteX8" fmla="*/ 675710 w 8709185"/>
              <a:gd name="connsiteY8" fmla="*/ 2986677 h 3442252"/>
              <a:gd name="connsiteX9" fmla="*/ 1619138 w 8709185"/>
              <a:gd name="connsiteY9" fmla="*/ 3233420 h 3442252"/>
              <a:gd name="connsiteX10" fmla="*/ 3284108 w 8709185"/>
              <a:gd name="connsiteY10" fmla="*/ 3442252 h 3442252"/>
              <a:gd name="connsiteX11" fmla="*/ 4438810 w 8709185"/>
              <a:gd name="connsiteY11" fmla="*/ 3422559 h 3442252"/>
              <a:gd name="connsiteX12" fmla="*/ 6333741 w 8709185"/>
              <a:gd name="connsiteY12" fmla="*/ 3185795 h 3442252"/>
              <a:gd name="connsiteX13" fmla="*/ 7597583 w 8709185"/>
              <a:gd name="connsiteY13" fmla="*/ 2856923 h 3442252"/>
              <a:gd name="connsiteX14" fmla="*/ 8709185 w 8709185"/>
              <a:gd name="connsiteY14" fmla="*/ 2289810 h 3442252"/>
              <a:gd name="connsiteX0" fmla="*/ 3977710 w 8777765"/>
              <a:gd name="connsiteY0" fmla="*/ 0 h 3442252"/>
              <a:gd name="connsiteX1" fmla="*/ 3111388 w 8777765"/>
              <a:gd name="connsiteY1" fmla="*/ 129925 h 3442252"/>
              <a:gd name="connsiteX2" fmla="*/ 1847027 w 8777765"/>
              <a:gd name="connsiteY2" fmla="*/ 399544 h 3442252"/>
              <a:gd name="connsiteX3" fmla="*/ 1065954 w 8777765"/>
              <a:gd name="connsiteY3" fmla="*/ 688982 h 3442252"/>
              <a:gd name="connsiteX4" fmla="*/ 575410 w 8777765"/>
              <a:gd name="connsiteY4" fmla="*/ 998122 h 3442252"/>
              <a:gd name="connsiteX5" fmla="*/ 206717 w 8777765"/>
              <a:gd name="connsiteY5" fmla="*/ 1433648 h 3442252"/>
              <a:gd name="connsiteX6" fmla="*/ 2021 w 8777765"/>
              <a:gd name="connsiteY6" fmla="*/ 2010628 h 3442252"/>
              <a:gd name="connsiteX7" fmla="*/ 143768 w 8777765"/>
              <a:gd name="connsiteY7" fmla="*/ 2570102 h 3442252"/>
              <a:gd name="connsiteX8" fmla="*/ 675710 w 8777765"/>
              <a:gd name="connsiteY8" fmla="*/ 2986677 h 3442252"/>
              <a:gd name="connsiteX9" fmla="*/ 1619138 w 8777765"/>
              <a:gd name="connsiteY9" fmla="*/ 3233420 h 3442252"/>
              <a:gd name="connsiteX10" fmla="*/ 3284108 w 8777765"/>
              <a:gd name="connsiteY10" fmla="*/ 3442252 h 3442252"/>
              <a:gd name="connsiteX11" fmla="*/ 4438810 w 8777765"/>
              <a:gd name="connsiteY11" fmla="*/ 3422559 h 3442252"/>
              <a:gd name="connsiteX12" fmla="*/ 6333741 w 8777765"/>
              <a:gd name="connsiteY12" fmla="*/ 3185795 h 3442252"/>
              <a:gd name="connsiteX13" fmla="*/ 7597583 w 8777765"/>
              <a:gd name="connsiteY13" fmla="*/ 2856923 h 3442252"/>
              <a:gd name="connsiteX14" fmla="*/ 8777765 w 8777765"/>
              <a:gd name="connsiteY14" fmla="*/ 2244090 h 3442252"/>
              <a:gd name="connsiteX0" fmla="*/ 3977710 w 8800625"/>
              <a:gd name="connsiteY0" fmla="*/ 0 h 3442252"/>
              <a:gd name="connsiteX1" fmla="*/ 3111388 w 8800625"/>
              <a:gd name="connsiteY1" fmla="*/ 129925 h 3442252"/>
              <a:gd name="connsiteX2" fmla="*/ 1847027 w 8800625"/>
              <a:gd name="connsiteY2" fmla="*/ 399544 h 3442252"/>
              <a:gd name="connsiteX3" fmla="*/ 1065954 w 8800625"/>
              <a:gd name="connsiteY3" fmla="*/ 688982 h 3442252"/>
              <a:gd name="connsiteX4" fmla="*/ 575410 w 8800625"/>
              <a:gd name="connsiteY4" fmla="*/ 998122 h 3442252"/>
              <a:gd name="connsiteX5" fmla="*/ 206717 w 8800625"/>
              <a:gd name="connsiteY5" fmla="*/ 1433648 h 3442252"/>
              <a:gd name="connsiteX6" fmla="*/ 2021 w 8800625"/>
              <a:gd name="connsiteY6" fmla="*/ 2010628 h 3442252"/>
              <a:gd name="connsiteX7" fmla="*/ 143768 w 8800625"/>
              <a:gd name="connsiteY7" fmla="*/ 2570102 h 3442252"/>
              <a:gd name="connsiteX8" fmla="*/ 675710 w 8800625"/>
              <a:gd name="connsiteY8" fmla="*/ 2986677 h 3442252"/>
              <a:gd name="connsiteX9" fmla="*/ 1619138 w 8800625"/>
              <a:gd name="connsiteY9" fmla="*/ 3233420 h 3442252"/>
              <a:gd name="connsiteX10" fmla="*/ 3284108 w 8800625"/>
              <a:gd name="connsiteY10" fmla="*/ 3442252 h 3442252"/>
              <a:gd name="connsiteX11" fmla="*/ 4438810 w 8800625"/>
              <a:gd name="connsiteY11" fmla="*/ 3422559 h 3442252"/>
              <a:gd name="connsiteX12" fmla="*/ 6333741 w 8800625"/>
              <a:gd name="connsiteY12" fmla="*/ 3185795 h 3442252"/>
              <a:gd name="connsiteX13" fmla="*/ 7597583 w 8800625"/>
              <a:gd name="connsiteY13" fmla="*/ 2856923 h 3442252"/>
              <a:gd name="connsiteX14" fmla="*/ 8800625 w 8800625"/>
              <a:gd name="connsiteY14" fmla="*/ 2236470 h 3442252"/>
              <a:gd name="connsiteX0" fmla="*/ 3977710 w 8552975"/>
              <a:gd name="connsiteY0" fmla="*/ 0 h 3442252"/>
              <a:gd name="connsiteX1" fmla="*/ 3111388 w 8552975"/>
              <a:gd name="connsiteY1" fmla="*/ 129925 h 3442252"/>
              <a:gd name="connsiteX2" fmla="*/ 1847027 w 8552975"/>
              <a:gd name="connsiteY2" fmla="*/ 399544 h 3442252"/>
              <a:gd name="connsiteX3" fmla="*/ 1065954 w 8552975"/>
              <a:gd name="connsiteY3" fmla="*/ 688982 h 3442252"/>
              <a:gd name="connsiteX4" fmla="*/ 575410 w 8552975"/>
              <a:gd name="connsiteY4" fmla="*/ 998122 h 3442252"/>
              <a:gd name="connsiteX5" fmla="*/ 206717 w 8552975"/>
              <a:gd name="connsiteY5" fmla="*/ 1433648 h 3442252"/>
              <a:gd name="connsiteX6" fmla="*/ 2021 w 8552975"/>
              <a:gd name="connsiteY6" fmla="*/ 2010628 h 3442252"/>
              <a:gd name="connsiteX7" fmla="*/ 143768 w 8552975"/>
              <a:gd name="connsiteY7" fmla="*/ 2570102 h 3442252"/>
              <a:gd name="connsiteX8" fmla="*/ 675710 w 8552975"/>
              <a:gd name="connsiteY8" fmla="*/ 2986677 h 3442252"/>
              <a:gd name="connsiteX9" fmla="*/ 1619138 w 8552975"/>
              <a:gd name="connsiteY9" fmla="*/ 3233420 h 3442252"/>
              <a:gd name="connsiteX10" fmla="*/ 3284108 w 8552975"/>
              <a:gd name="connsiteY10" fmla="*/ 3442252 h 3442252"/>
              <a:gd name="connsiteX11" fmla="*/ 4438810 w 8552975"/>
              <a:gd name="connsiteY11" fmla="*/ 3422559 h 3442252"/>
              <a:gd name="connsiteX12" fmla="*/ 6333741 w 8552975"/>
              <a:gd name="connsiteY12" fmla="*/ 3185795 h 3442252"/>
              <a:gd name="connsiteX13" fmla="*/ 7597583 w 8552975"/>
              <a:gd name="connsiteY13" fmla="*/ 2856923 h 3442252"/>
              <a:gd name="connsiteX14" fmla="*/ 8552975 w 8552975"/>
              <a:gd name="connsiteY14" fmla="*/ 2407920 h 344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52975" h="3442252">
                <a:moveTo>
                  <a:pt x="3977710" y="0"/>
                </a:moveTo>
                <a:cubicBezTo>
                  <a:pt x="3639051" y="58443"/>
                  <a:pt x="3374822" y="90858"/>
                  <a:pt x="3111388" y="129925"/>
                </a:cubicBezTo>
                <a:cubicBezTo>
                  <a:pt x="2772784" y="193976"/>
                  <a:pt x="2187933" y="306368"/>
                  <a:pt x="1847027" y="399544"/>
                </a:cubicBezTo>
                <a:cubicBezTo>
                  <a:pt x="1506121" y="492720"/>
                  <a:pt x="1277890" y="589219"/>
                  <a:pt x="1065954" y="688982"/>
                </a:cubicBezTo>
                <a:cubicBezTo>
                  <a:pt x="854018" y="788745"/>
                  <a:pt x="718616" y="874011"/>
                  <a:pt x="575410" y="998122"/>
                </a:cubicBezTo>
                <a:cubicBezTo>
                  <a:pt x="432204" y="1122233"/>
                  <a:pt x="302282" y="1264897"/>
                  <a:pt x="206717" y="1433648"/>
                </a:cubicBezTo>
                <a:cubicBezTo>
                  <a:pt x="111152" y="1602399"/>
                  <a:pt x="14116" y="1824361"/>
                  <a:pt x="2021" y="2010628"/>
                </a:cubicBezTo>
                <a:cubicBezTo>
                  <a:pt x="-10074" y="2196895"/>
                  <a:pt x="31487" y="2407427"/>
                  <a:pt x="143768" y="2570102"/>
                </a:cubicBezTo>
                <a:cubicBezTo>
                  <a:pt x="256050" y="2732777"/>
                  <a:pt x="429815" y="2876124"/>
                  <a:pt x="675710" y="2986677"/>
                </a:cubicBezTo>
                <a:cubicBezTo>
                  <a:pt x="921605" y="3097230"/>
                  <a:pt x="1184405" y="3157491"/>
                  <a:pt x="1619138" y="3233420"/>
                </a:cubicBezTo>
                <a:cubicBezTo>
                  <a:pt x="2053871" y="3309349"/>
                  <a:pt x="2520899" y="3410200"/>
                  <a:pt x="3284108" y="3442252"/>
                </a:cubicBezTo>
                <a:cubicBezTo>
                  <a:pt x="3929994" y="3432089"/>
                  <a:pt x="3875474" y="3445422"/>
                  <a:pt x="4438810" y="3422559"/>
                </a:cubicBezTo>
                <a:cubicBezTo>
                  <a:pt x="5088475" y="3367979"/>
                  <a:pt x="5807279" y="3280068"/>
                  <a:pt x="6333741" y="3185795"/>
                </a:cubicBezTo>
                <a:cubicBezTo>
                  <a:pt x="6860203" y="3091522"/>
                  <a:pt x="7155956" y="3008794"/>
                  <a:pt x="7597583" y="2856923"/>
                </a:cubicBezTo>
                <a:cubicBezTo>
                  <a:pt x="8039210" y="2705052"/>
                  <a:pt x="8215308" y="2682779"/>
                  <a:pt x="8552975" y="2407920"/>
                </a:cubicBezTo>
              </a:path>
            </a:pathLst>
          </a:custGeom>
          <a:noFill/>
          <a:ln w="381000">
            <a:gradFill flip="none" rotWithShape="1">
              <a:gsLst>
                <a:gs pos="0">
                  <a:srgbClr val="142E5C">
                    <a:alpha val="25000"/>
                  </a:srgbClr>
                </a:gs>
                <a:gs pos="64000">
                  <a:srgbClr val="214587">
                    <a:alpha val="31000"/>
                  </a:srgbClr>
                </a:gs>
                <a:gs pos="100000">
                  <a:srgbClr val="2853A0">
                    <a:alpha val="7000"/>
                  </a:srgbClr>
                </a:gs>
              </a:gsLst>
              <a:lin ang="2700000" scaled="1"/>
              <a:tileRect/>
            </a:gradFill>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99"/>
          </a:p>
        </p:txBody>
      </p:sp>
      <p:sp>
        <p:nvSpPr>
          <p:cNvPr id="56" name="Freeform: Shape 55">
            <a:extLst>
              <a:ext uri="{FF2B5EF4-FFF2-40B4-BE49-F238E27FC236}">
                <a16:creationId xmlns:a16="http://schemas.microsoft.com/office/drawing/2014/main" id="{58ADD4A4-6BD4-47D0-8441-E8585E0D0AC9}"/>
              </a:ext>
            </a:extLst>
          </p:cNvPr>
          <p:cNvSpPr/>
          <p:nvPr/>
        </p:nvSpPr>
        <p:spPr>
          <a:xfrm>
            <a:off x="31825010" y="13073675"/>
            <a:ext cx="13006384" cy="4632664"/>
          </a:xfrm>
          <a:custGeom>
            <a:avLst/>
            <a:gdLst>
              <a:gd name="connsiteX0" fmla="*/ 3860800 w 8824685"/>
              <a:gd name="connsiteY0" fmla="*/ 0 h 3280228"/>
              <a:gd name="connsiteX1" fmla="*/ 3352800 w 8824685"/>
              <a:gd name="connsiteY1" fmla="*/ 14514 h 3280228"/>
              <a:gd name="connsiteX2" fmla="*/ 3193142 w 8824685"/>
              <a:gd name="connsiteY2" fmla="*/ 43542 h 3280228"/>
              <a:gd name="connsiteX3" fmla="*/ 2975428 w 8824685"/>
              <a:gd name="connsiteY3" fmla="*/ 87085 h 3280228"/>
              <a:gd name="connsiteX4" fmla="*/ 2554514 w 8824685"/>
              <a:gd name="connsiteY4" fmla="*/ 188685 h 3280228"/>
              <a:gd name="connsiteX5" fmla="*/ 2394857 w 8824685"/>
              <a:gd name="connsiteY5" fmla="*/ 246742 h 3280228"/>
              <a:gd name="connsiteX6" fmla="*/ 2191657 w 8824685"/>
              <a:gd name="connsiteY6" fmla="*/ 290285 h 3280228"/>
              <a:gd name="connsiteX7" fmla="*/ 2046514 w 8824685"/>
              <a:gd name="connsiteY7" fmla="*/ 333828 h 3280228"/>
              <a:gd name="connsiteX8" fmla="*/ 1901371 w 8824685"/>
              <a:gd name="connsiteY8" fmla="*/ 362857 h 3280228"/>
              <a:gd name="connsiteX9" fmla="*/ 1654628 w 8824685"/>
              <a:gd name="connsiteY9" fmla="*/ 435428 h 3280228"/>
              <a:gd name="connsiteX10" fmla="*/ 1524000 w 8824685"/>
              <a:gd name="connsiteY10" fmla="*/ 493485 h 3280228"/>
              <a:gd name="connsiteX11" fmla="*/ 1393371 w 8824685"/>
              <a:gd name="connsiteY11" fmla="*/ 566057 h 3280228"/>
              <a:gd name="connsiteX12" fmla="*/ 1233714 w 8824685"/>
              <a:gd name="connsiteY12" fmla="*/ 624114 h 3280228"/>
              <a:gd name="connsiteX13" fmla="*/ 667657 w 8824685"/>
              <a:gd name="connsiteY13" fmla="*/ 914400 h 3280228"/>
              <a:gd name="connsiteX14" fmla="*/ 537028 w 8824685"/>
              <a:gd name="connsiteY14" fmla="*/ 1016000 h 3280228"/>
              <a:gd name="connsiteX15" fmla="*/ 261257 w 8824685"/>
              <a:gd name="connsiteY15" fmla="*/ 1349828 h 3280228"/>
              <a:gd name="connsiteX16" fmla="*/ 159657 w 8824685"/>
              <a:gd name="connsiteY16" fmla="*/ 1494971 h 3280228"/>
              <a:gd name="connsiteX17" fmla="*/ 101600 w 8824685"/>
              <a:gd name="connsiteY17" fmla="*/ 1625600 h 3280228"/>
              <a:gd name="connsiteX18" fmla="*/ 58057 w 8824685"/>
              <a:gd name="connsiteY18" fmla="*/ 1712685 h 3280228"/>
              <a:gd name="connsiteX19" fmla="*/ 0 w 8824685"/>
              <a:gd name="connsiteY19" fmla="*/ 1973942 h 3280228"/>
              <a:gd name="connsiteX20" fmla="*/ 43542 w 8824685"/>
              <a:gd name="connsiteY20" fmla="*/ 2220685 h 3280228"/>
              <a:gd name="connsiteX21" fmla="*/ 188685 w 8824685"/>
              <a:gd name="connsiteY21" fmla="*/ 2467428 h 3280228"/>
              <a:gd name="connsiteX22" fmla="*/ 406400 w 8824685"/>
              <a:gd name="connsiteY22" fmla="*/ 2714171 h 3280228"/>
              <a:gd name="connsiteX23" fmla="*/ 711200 w 8824685"/>
              <a:gd name="connsiteY23" fmla="*/ 2902857 h 3280228"/>
              <a:gd name="connsiteX24" fmla="*/ 1364342 w 8824685"/>
              <a:gd name="connsiteY24" fmla="*/ 3106057 h 3280228"/>
              <a:gd name="connsiteX25" fmla="*/ 1654628 w 8824685"/>
              <a:gd name="connsiteY25" fmla="*/ 3149600 h 3280228"/>
              <a:gd name="connsiteX26" fmla="*/ 2002971 w 8824685"/>
              <a:gd name="connsiteY26" fmla="*/ 3207657 h 3280228"/>
              <a:gd name="connsiteX27" fmla="*/ 2380342 w 8824685"/>
              <a:gd name="connsiteY27" fmla="*/ 3251200 h 3280228"/>
              <a:gd name="connsiteX28" fmla="*/ 2772228 w 8824685"/>
              <a:gd name="connsiteY28" fmla="*/ 3280228 h 3280228"/>
              <a:gd name="connsiteX29" fmla="*/ 4252685 w 8824685"/>
              <a:gd name="connsiteY29" fmla="*/ 3265714 h 3280228"/>
              <a:gd name="connsiteX30" fmla="*/ 4557485 w 8824685"/>
              <a:gd name="connsiteY30" fmla="*/ 3251200 h 3280228"/>
              <a:gd name="connsiteX31" fmla="*/ 5355771 w 8824685"/>
              <a:gd name="connsiteY31" fmla="*/ 3149600 h 3280228"/>
              <a:gd name="connsiteX32" fmla="*/ 5892800 w 8824685"/>
              <a:gd name="connsiteY32" fmla="*/ 3062514 h 3280228"/>
              <a:gd name="connsiteX33" fmla="*/ 6778171 w 8824685"/>
              <a:gd name="connsiteY33" fmla="*/ 2859314 h 3280228"/>
              <a:gd name="connsiteX34" fmla="*/ 8186057 w 8824685"/>
              <a:gd name="connsiteY34" fmla="*/ 2409371 h 3280228"/>
              <a:gd name="connsiteX35" fmla="*/ 8592457 w 8824685"/>
              <a:gd name="connsiteY35" fmla="*/ 2235200 h 3280228"/>
              <a:gd name="connsiteX36" fmla="*/ 8737600 w 8824685"/>
              <a:gd name="connsiteY36" fmla="*/ 2177142 h 3280228"/>
              <a:gd name="connsiteX37" fmla="*/ 8824685 w 8824685"/>
              <a:gd name="connsiteY37" fmla="*/ 2133600 h 3280228"/>
              <a:gd name="connsiteX0" fmla="*/ 3860800 w 8824685"/>
              <a:gd name="connsiteY0" fmla="*/ 0 h 3280228"/>
              <a:gd name="connsiteX1" fmla="*/ 3352800 w 8824685"/>
              <a:gd name="connsiteY1" fmla="*/ 14514 h 3280228"/>
              <a:gd name="connsiteX2" fmla="*/ 3193142 w 8824685"/>
              <a:gd name="connsiteY2" fmla="*/ 43542 h 3280228"/>
              <a:gd name="connsiteX3" fmla="*/ 2975428 w 8824685"/>
              <a:gd name="connsiteY3" fmla="*/ 87085 h 3280228"/>
              <a:gd name="connsiteX4" fmla="*/ 2554514 w 8824685"/>
              <a:gd name="connsiteY4" fmla="*/ 188685 h 3280228"/>
              <a:gd name="connsiteX5" fmla="*/ 2394857 w 8824685"/>
              <a:gd name="connsiteY5" fmla="*/ 246742 h 3280228"/>
              <a:gd name="connsiteX6" fmla="*/ 2191657 w 8824685"/>
              <a:gd name="connsiteY6" fmla="*/ 290285 h 3280228"/>
              <a:gd name="connsiteX7" fmla="*/ 2046514 w 8824685"/>
              <a:gd name="connsiteY7" fmla="*/ 333828 h 3280228"/>
              <a:gd name="connsiteX8" fmla="*/ 1901371 w 8824685"/>
              <a:gd name="connsiteY8" fmla="*/ 362857 h 3280228"/>
              <a:gd name="connsiteX9" fmla="*/ 1524000 w 8824685"/>
              <a:gd name="connsiteY9" fmla="*/ 493485 h 3280228"/>
              <a:gd name="connsiteX10" fmla="*/ 1393371 w 8824685"/>
              <a:gd name="connsiteY10" fmla="*/ 566057 h 3280228"/>
              <a:gd name="connsiteX11" fmla="*/ 1233714 w 8824685"/>
              <a:gd name="connsiteY11" fmla="*/ 624114 h 3280228"/>
              <a:gd name="connsiteX12" fmla="*/ 667657 w 8824685"/>
              <a:gd name="connsiteY12" fmla="*/ 914400 h 3280228"/>
              <a:gd name="connsiteX13" fmla="*/ 537028 w 8824685"/>
              <a:gd name="connsiteY13" fmla="*/ 1016000 h 3280228"/>
              <a:gd name="connsiteX14" fmla="*/ 261257 w 8824685"/>
              <a:gd name="connsiteY14" fmla="*/ 1349828 h 3280228"/>
              <a:gd name="connsiteX15" fmla="*/ 159657 w 8824685"/>
              <a:gd name="connsiteY15" fmla="*/ 1494971 h 3280228"/>
              <a:gd name="connsiteX16" fmla="*/ 101600 w 8824685"/>
              <a:gd name="connsiteY16" fmla="*/ 1625600 h 3280228"/>
              <a:gd name="connsiteX17" fmla="*/ 58057 w 8824685"/>
              <a:gd name="connsiteY17" fmla="*/ 1712685 h 3280228"/>
              <a:gd name="connsiteX18" fmla="*/ 0 w 8824685"/>
              <a:gd name="connsiteY18" fmla="*/ 1973942 h 3280228"/>
              <a:gd name="connsiteX19" fmla="*/ 43542 w 8824685"/>
              <a:gd name="connsiteY19" fmla="*/ 2220685 h 3280228"/>
              <a:gd name="connsiteX20" fmla="*/ 188685 w 8824685"/>
              <a:gd name="connsiteY20" fmla="*/ 2467428 h 3280228"/>
              <a:gd name="connsiteX21" fmla="*/ 406400 w 8824685"/>
              <a:gd name="connsiteY21" fmla="*/ 2714171 h 3280228"/>
              <a:gd name="connsiteX22" fmla="*/ 711200 w 8824685"/>
              <a:gd name="connsiteY22" fmla="*/ 2902857 h 3280228"/>
              <a:gd name="connsiteX23" fmla="*/ 1364342 w 8824685"/>
              <a:gd name="connsiteY23" fmla="*/ 3106057 h 3280228"/>
              <a:gd name="connsiteX24" fmla="*/ 1654628 w 8824685"/>
              <a:gd name="connsiteY24" fmla="*/ 3149600 h 3280228"/>
              <a:gd name="connsiteX25" fmla="*/ 2002971 w 8824685"/>
              <a:gd name="connsiteY25" fmla="*/ 3207657 h 3280228"/>
              <a:gd name="connsiteX26" fmla="*/ 2380342 w 8824685"/>
              <a:gd name="connsiteY26" fmla="*/ 3251200 h 3280228"/>
              <a:gd name="connsiteX27" fmla="*/ 2772228 w 8824685"/>
              <a:gd name="connsiteY27" fmla="*/ 3280228 h 3280228"/>
              <a:gd name="connsiteX28" fmla="*/ 4252685 w 8824685"/>
              <a:gd name="connsiteY28" fmla="*/ 3265714 h 3280228"/>
              <a:gd name="connsiteX29" fmla="*/ 4557485 w 8824685"/>
              <a:gd name="connsiteY29" fmla="*/ 3251200 h 3280228"/>
              <a:gd name="connsiteX30" fmla="*/ 5355771 w 8824685"/>
              <a:gd name="connsiteY30" fmla="*/ 3149600 h 3280228"/>
              <a:gd name="connsiteX31" fmla="*/ 5892800 w 8824685"/>
              <a:gd name="connsiteY31" fmla="*/ 3062514 h 3280228"/>
              <a:gd name="connsiteX32" fmla="*/ 6778171 w 8824685"/>
              <a:gd name="connsiteY32" fmla="*/ 2859314 h 3280228"/>
              <a:gd name="connsiteX33" fmla="*/ 8186057 w 8824685"/>
              <a:gd name="connsiteY33" fmla="*/ 2409371 h 3280228"/>
              <a:gd name="connsiteX34" fmla="*/ 8592457 w 8824685"/>
              <a:gd name="connsiteY34" fmla="*/ 2235200 h 3280228"/>
              <a:gd name="connsiteX35" fmla="*/ 8737600 w 8824685"/>
              <a:gd name="connsiteY35" fmla="*/ 2177142 h 3280228"/>
              <a:gd name="connsiteX36" fmla="*/ 8824685 w 8824685"/>
              <a:gd name="connsiteY36" fmla="*/ 2133600 h 3280228"/>
              <a:gd name="connsiteX0" fmla="*/ 3860800 w 8824685"/>
              <a:gd name="connsiteY0" fmla="*/ 0 h 3280228"/>
              <a:gd name="connsiteX1" fmla="*/ 3352800 w 8824685"/>
              <a:gd name="connsiteY1" fmla="*/ 14514 h 3280228"/>
              <a:gd name="connsiteX2" fmla="*/ 3193142 w 8824685"/>
              <a:gd name="connsiteY2" fmla="*/ 43542 h 3280228"/>
              <a:gd name="connsiteX3" fmla="*/ 2975428 w 8824685"/>
              <a:gd name="connsiteY3" fmla="*/ 87085 h 3280228"/>
              <a:gd name="connsiteX4" fmla="*/ 2554514 w 8824685"/>
              <a:gd name="connsiteY4" fmla="*/ 188685 h 3280228"/>
              <a:gd name="connsiteX5" fmla="*/ 2394857 w 8824685"/>
              <a:gd name="connsiteY5" fmla="*/ 246742 h 3280228"/>
              <a:gd name="connsiteX6" fmla="*/ 2191657 w 8824685"/>
              <a:gd name="connsiteY6" fmla="*/ 290285 h 3280228"/>
              <a:gd name="connsiteX7" fmla="*/ 1901371 w 8824685"/>
              <a:gd name="connsiteY7" fmla="*/ 362857 h 3280228"/>
              <a:gd name="connsiteX8" fmla="*/ 1524000 w 8824685"/>
              <a:gd name="connsiteY8" fmla="*/ 493485 h 3280228"/>
              <a:gd name="connsiteX9" fmla="*/ 1393371 w 8824685"/>
              <a:gd name="connsiteY9" fmla="*/ 566057 h 3280228"/>
              <a:gd name="connsiteX10" fmla="*/ 1233714 w 8824685"/>
              <a:gd name="connsiteY10" fmla="*/ 624114 h 3280228"/>
              <a:gd name="connsiteX11" fmla="*/ 667657 w 8824685"/>
              <a:gd name="connsiteY11" fmla="*/ 914400 h 3280228"/>
              <a:gd name="connsiteX12" fmla="*/ 537028 w 8824685"/>
              <a:gd name="connsiteY12" fmla="*/ 1016000 h 3280228"/>
              <a:gd name="connsiteX13" fmla="*/ 261257 w 8824685"/>
              <a:gd name="connsiteY13" fmla="*/ 1349828 h 3280228"/>
              <a:gd name="connsiteX14" fmla="*/ 159657 w 8824685"/>
              <a:gd name="connsiteY14" fmla="*/ 1494971 h 3280228"/>
              <a:gd name="connsiteX15" fmla="*/ 101600 w 8824685"/>
              <a:gd name="connsiteY15" fmla="*/ 1625600 h 3280228"/>
              <a:gd name="connsiteX16" fmla="*/ 58057 w 8824685"/>
              <a:gd name="connsiteY16" fmla="*/ 1712685 h 3280228"/>
              <a:gd name="connsiteX17" fmla="*/ 0 w 8824685"/>
              <a:gd name="connsiteY17" fmla="*/ 1973942 h 3280228"/>
              <a:gd name="connsiteX18" fmla="*/ 43542 w 8824685"/>
              <a:gd name="connsiteY18" fmla="*/ 2220685 h 3280228"/>
              <a:gd name="connsiteX19" fmla="*/ 188685 w 8824685"/>
              <a:gd name="connsiteY19" fmla="*/ 2467428 h 3280228"/>
              <a:gd name="connsiteX20" fmla="*/ 406400 w 8824685"/>
              <a:gd name="connsiteY20" fmla="*/ 2714171 h 3280228"/>
              <a:gd name="connsiteX21" fmla="*/ 711200 w 8824685"/>
              <a:gd name="connsiteY21" fmla="*/ 2902857 h 3280228"/>
              <a:gd name="connsiteX22" fmla="*/ 1364342 w 8824685"/>
              <a:gd name="connsiteY22" fmla="*/ 3106057 h 3280228"/>
              <a:gd name="connsiteX23" fmla="*/ 1654628 w 8824685"/>
              <a:gd name="connsiteY23" fmla="*/ 3149600 h 3280228"/>
              <a:gd name="connsiteX24" fmla="*/ 2002971 w 8824685"/>
              <a:gd name="connsiteY24" fmla="*/ 3207657 h 3280228"/>
              <a:gd name="connsiteX25" fmla="*/ 2380342 w 8824685"/>
              <a:gd name="connsiteY25" fmla="*/ 3251200 h 3280228"/>
              <a:gd name="connsiteX26" fmla="*/ 2772228 w 8824685"/>
              <a:gd name="connsiteY26" fmla="*/ 3280228 h 3280228"/>
              <a:gd name="connsiteX27" fmla="*/ 4252685 w 8824685"/>
              <a:gd name="connsiteY27" fmla="*/ 3265714 h 3280228"/>
              <a:gd name="connsiteX28" fmla="*/ 4557485 w 8824685"/>
              <a:gd name="connsiteY28" fmla="*/ 3251200 h 3280228"/>
              <a:gd name="connsiteX29" fmla="*/ 5355771 w 8824685"/>
              <a:gd name="connsiteY29" fmla="*/ 3149600 h 3280228"/>
              <a:gd name="connsiteX30" fmla="*/ 5892800 w 8824685"/>
              <a:gd name="connsiteY30" fmla="*/ 3062514 h 3280228"/>
              <a:gd name="connsiteX31" fmla="*/ 6778171 w 8824685"/>
              <a:gd name="connsiteY31" fmla="*/ 2859314 h 3280228"/>
              <a:gd name="connsiteX32" fmla="*/ 8186057 w 8824685"/>
              <a:gd name="connsiteY32" fmla="*/ 2409371 h 3280228"/>
              <a:gd name="connsiteX33" fmla="*/ 8592457 w 8824685"/>
              <a:gd name="connsiteY33" fmla="*/ 2235200 h 3280228"/>
              <a:gd name="connsiteX34" fmla="*/ 8737600 w 8824685"/>
              <a:gd name="connsiteY34" fmla="*/ 2177142 h 3280228"/>
              <a:gd name="connsiteX35" fmla="*/ 8824685 w 8824685"/>
              <a:gd name="connsiteY35" fmla="*/ 2133600 h 3280228"/>
              <a:gd name="connsiteX0" fmla="*/ 3860800 w 8824685"/>
              <a:gd name="connsiteY0" fmla="*/ 0 h 3280228"/>
              <a:gd name="connsiteX1" fmla="*/ 3352800 w 8824685"/>
              <a:gd name="connsiteY1" fmla="*/ 14514 h 3280228"/>
              <a:gd name="connsiteX2" fmla="*/ 3193142 w 8824685"/>
              <a:gd name="connsiteY2" fmla="*/ 43542 h 3280228"/>
              <a:gd name="connsiteX3" fmla="*/ 2975428 w 8824685"/>
              <a:gd name="connsiteY3" fmla="*/ 87085 h 3280228"/>
              <a:gd name="connsiteX4" fmla="*/ 2554514 w 8824685"/>
              <a:gd name="connsiteY4" fmla="*/ 188685 h 3280228"/>
              <a:gd name="connsiteX5" fmla="*/ 2191657 w 8824685"/>
              <a:gd name="connsiteY5" fmla="*/ 290285 h 3280228"/>
              <a:gd name="connsiteX6" fmla="*/ 1901371 w 8824685"/>
              <a:gd name="connsiteY6" fmla="*/ 362857 h 3280228"/>
              <a:gd name="connsiteX7" fmla="*/ 1524000 w 8824685"/>
              <a:gd name="connsiteY7" fmla="*/ 493485 h 3280228"/>
              <a:gd name="connsiteX8" fmla="*/ 1393371 w 8824685"/>
              <a:gd name="connsiteY8" fmla="*/ 566057 h 3280228"/>
              <a:gd name="connsiteX9" fmla="*/ 1233714 w 8824685"/>
              <a:gd name="connsiteY9" fmla="*/ 624114 h 3280228"/>
              <a:gd name="connsiteX10" fmla="*/ 667657 w 8824685"/>
              <a:gd name="connsiteY10" fmla="*/ 914400 h 3280228"/>
              <a:gd name="connsiteX11" fmla="*/ 537028 w 8824685"/>
              <a:gd name="connsiteY11" fmla="*/ 1016000 h 3280228"/>
              <a:gd name="connsiteX12" fmla="*/ 261257 w 8824685"/>
              <a:gd name="connsiteY12" fmla="*/ 1349828 h 3280228"/>
              <a:gd name="connsiteX13" fmla="*/ 159657 w 8824685"/>
              <a:gd name="connsiteY13" fmla="*/ 1494971 h 3280228"/>
              <a:gd name="connsiteX14" fmla="*/ 101600 w 8824685"/>
              <a:gd name="connsiteY14" fmla="*/ 1625600 h 3280228"/>
              <a:gd name="connsiteX15" fmla="*/ 58057 w 8824685"/>
              <a:gd name="connsiteY15" fmla="*/ 1712685 h 3280228"/>
              <a:gd name="connsiteX16" fmla="*/ 0 w 8824685"/>
              <a:gd name="connsiteY16" fmla="*/ 1973942 h 3280228"/>
              <a:gd name="connsiteX17" fmla="*/ 43542 w 8824685"/>
              <a:gd name="connsiteY17" fmla="*/ 2220685 h 3280228"/>
              <a:gd name="connsiteX18" fmla="*/ 188685 w 8824685"/>
              <a:gd name="connsiteY18" fmla="*/ 2467428 h 3280228"/>
              <a:gd name="connsiteX19" fmla="*/ 406400 w 8824685"/>
              <a:gd name="connsiteY19" fmla="*/ 2714171 h 3280228"/>
              <a:gd name="connsiteX20" fmla="*/ 711200 w 8824685"/>
              <a:gd name="connsiteY20" fmla="*/ 2902857 h 3280228"/>
              <a:gd name="connsiteX21" fmla="*/ 1364342 w 8824685"/>
              <a:gd name="connsiteY21" fmla="*/ 3106057 h 3280228"/>
              <a:gd name="connsiteX22" fmla="*/ 1654628 w 8824685"/>
              <a:gd name="connsiteY22" fmla="*/ 3149600 h 3280228"/>
              <a:gd name="connsiteX23" fmla="*/ 2002971 w 8824685"/>
              <a:gd name="connsiteY23" fmla="*/ 3207657 h 3280228"/>
              <a:gd name="connsiteX24" fmla="*/ 2380342 w 8824685"/>
              <a:gd name="connsiteY24" fmla="*/ 3251200 h 3280228"/>
              <a:gd name="connsiteX25" fmla="*/ 2772228 w 8824685"/>
              <a:gd name="connsiteY25" fmla="*/ 3280228 h 3280228"/>
              <a:gd name="connsiteX26" fmla="*/ 4252685 w 8824685"/>
              <a:gd name="connsiteY26" fmla="*/ 3265714 h 3280228"/>
              <a:gd name="connsiteX27" fmla="*/ 4557485 w 8824685"/>
              <a:gd name="connsiteY27" fmla="*/ 3251200 h 3280228"/>
              <a:gd name="connsiteX28" fmla="*/ 5355771 w 8824685"/>
              <a:gd name="connsiteY28" fmla="*/ 3149600 h 3280228"/>
              <a:gd name="connsiteX29" fmla="*/ 5892800 w 8824685"/>
              <a:gd name="connsiteY29" fmla="*/ 3062514 h 3280228"/>
              <a:gd name="connsiteX30" fmla="*/ 6778171 w 8824685"/>
              <a:gd name="connsiteY30" fmla="*/ 2859314 h 3280228"/>
              <a:gd name="connsiteX31" fmla="*/ 8186057 w 8824685"/>
              <a:gd name="connsiteY31" fmla="*/ 2409371 h 3280228"/>
              <a:gd name="connsiteX32" fmla="*/ 8592457 w 8824685"/>
              <a:gd name="connsiteY32" fmla="*/ 2235200 h 3280228"/>
              <a:gd name="connsiteX33" fmla="*/ 8737600 w 8824685"/>
              <a:gd name="connsiteY33" fmla="*/ 2177142 h 3280228"/>
              <a:gd name="connsiteX34" fmla="*/ 8824685 w 8824685"/>
              <a:gd name="connsiteY34"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537028 w 8824685"/>
              <a:gd name="connsiteY10" fmla="*/ 1016000 h 3280228"/>
              <a:gd name="connsiteX11" fmla="*/ 261257 w 8824685"/>
              <a:gd name="connsiteY11" fmla="*/ 1349828 h 3280228"/>
              <a:gd name="connsiteX12" fmla="*/ 159657 w 8824685"/>
              <a:gd name="connsiteY12" fmla="*/ 1494971 h 3280228"/>
              <a:gd name="connsiteX13" fmla="*/ 101600 w 8824685"/>
              <a:gd name="connsiteY13" fmla="*/ 1625600 h 3280228"/>
              <a:gd name="connsiteX14" fmla="*/ 58057 w 8824685"/>
              <a:gd name="connsiteY14" fmla="*/ 1712685 h 3280228"/>
              <a:gd name="connsiteX15" fmla="*/ 0 w 8824685"/>
              <a:gd name="connsiteY15" fmla="*/ 1973942 h 3280228"/>
              <a:gd name="connsiteX16" fmla="*/ 43542 w 8824685"/>
              <a:gd name="connsiteY16" fmla="*/ 2220685 h 3280228"/>
              <a:gd name="connsiteX17" fmla="*/ 188685 w 8824685"/>
              <a:gd name="connsiteY17" fmla="*/ 2467428 h 3280228"/>
              <a:gd name="connsiteX18" fmla="*/ 406400 w 8824685"/>
              <a:gd name="connsiteY18" fmla="*/ 2714171 h 3280228"/>
              <a:gd name="connsiteX19" fmla="*/ 711200 w 8824685"/>
              <a:gd name="connsiteY19" fmla="*/ 2902857 h 3280228"/>
              <a:gd name="connsiteX20" fmla="*/ 1364342 w 8824685"/>
              <a:gd name="connsiteY20" fmla="*/ 3106057 h 3280228"/>
              <a:gd name="connsiteX21" fmla="*/ 1654628 w 8824685"/>
              <a:gd name="connsiteY21" fmla="*/ 3149600 h 3280228"/>
              <a:gd name="connsiteX22" fmla="*/ 2002971 w 8824685"/>
              <a:gd name="connsiteY22" fmla="*/ 3207657 h 3280228"/>
              <a:gd name="connsiteX23" fmla="*/ 2380342 w 8824685"/>
              <a:gd name="connsiteY23" fmla="*/ 3251200 h 3280228"/>
              <a:gd name="connsiteX24" fmla="*/ 2772228 w 8824685"/>
              <a:gd name="connsiteY24" fmla="*/ 3280228 h 3280228"/>
              <a:gd name="connsiteX25" fmla="*/ 4252685 w 8824685"/>
              <a:gd name="connsiteY25" fmla="*/ 3265714 h 3280228"/>
              <a:gd name="connsiteX26" fmla="*/ 4557485 w 8824685"/>
              <a:gd name="connsiteY26" fmla="*/ 3251200 h 3280228"/>
              <a:gd name="connsiteX27" fmla="*/ 5355771 w 8824685"/>
              <a:gd name="connsiteY27" fmla="*/ 3149600 h 3280228"/>
              <a:gd name="connsiteX28" fmla="*/ 5892800 w 8824685"/>
              <a:gd name="connsiteY28" fmla="*/ 3062514 h 3280228"/>
              <a:gd name="connsiteX29" fmla="*/ 6778171 w 8824685"/>
              <a:gd name="connsiteY29" fmla="*/ 2859314 h 3280228"/>
              <a:gd name="connsiteX30" fmla="*/ 8186057 w 8824685"/>
              <a:gd name="connsiteY30" fmla="*/ 2409371 h 3280228"/>
              <a:gd name="connsiteX31" fmla="*/ 8592457 w 8824685"/>
              <a:gd name="connsiteY31" fmla="*/ 2235200 h 3280228"/>
              <a:gd name="connsiteX32" fmla="*/ 8737600 w 8824685"/>
              <a:gd name="connsiteY32" fmla="*/ 2177142 h 3280228"/>
              <a:gd name="connsiteX33" fmla="*/ 8824685 w 8824685"/>
              <a:gd name="connsiteY33"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59657 w 8824685"/>
              <a:gd name="connsiteY11" fmla="*/ 1494971 h 3280228"/>
              <a:gd name="connsiteX12" fmla="*/ 101600 w 8824685"/>
              <a:gd name="connsiteY12" fmla="*/ 1625600 h 3280228"/>
              <a:gd name="connsiteX13" fmla="*/ 58057 w 8824685"/>
              <a:gd name="connsiteY13" fmla="*/ 1712685 h 3280228"/>
              <a:gd name="connsiteX14" fmla="*/ 0 w 8824685"/>
              <a:gd name="connsiteY14" fmla="*/ 1973942 h 3280228"/>
              <a:gd name="connsiteX15" fmla="*/ 43542 w 8824685"/>
              <a:gd name="connsiteY15" fmla="*/ 2220685 h 3280228"/>
              <a:gd name="connsiteX16" fmla="*/ 188685 w 8824685"/>
              <a:gd name="connsiteY16" fmla="*/ 2467428 h 3280228"/>
              <a:gd name="connsiteX17" fmla="*/ 406400 w 8824685"/>
              <a:gd name="connsiteY17" fmla="*/ 2714171 h 3280228"/>
              <a:gd name="connsiteX18" fmla="*/ 711200 w 8824685"/>
              <a:gd name="connsiteY18" fmla="*/ 2902857 h 3280228"/>
              <a:gd name="connsiteX19" fmla="*/ 1364342 w 8824685"/>
              <a:gd name="connsiteY19" fmla="*/ 3106057 h 3280228"/>
              <a:gd name="connsiteX20" fmla="*/ 1654628 w 8824685"/>
              <a:gd name="connsiteY20" fmla="*/ 3149600 h 3280228"/>
              <a:gd name="connsiteX21" fmla="*/ 2002971 w 8824685"/>
              <a:gd name="connsiteY21" fmla="*/ 3207657 h 3280228"/>
              <a:gd name="connsiteX22" fmla="*/ 2380342 w 8824685"/>
              <a:gd name="connsiteY22" fmla="*/ 3251200 h 3280228"/>
              <a:gd name="connsiteX23" fmla="*/ 2772228 w 8824685"/>
              <a:gd name="connsiteY23" fmla="*/ 3280228 h 3280228"/>
              <a:gd name="connsiteX24" fmla="*/ 4252685 w 8824685"/>
              <a:gd name="connsiteY24" fmla="*/ 3265714 h 3280228"/>
              <a:gd name="connsiteX25" fmla="*/ 4557485 w 8824685"/>
              <a:gd name="connsiteY25" fmla="*/ 3251200 h 3280228"/>
              <a:gd name="connsiteX26" fmla="*/ 5355771 w 8824685"/>
              <a:gd name="connsiteY26" fmla="*/ 3149600 h 3280228"/>
              <a:gd name="connsiteX27" fmla="*/ 5892800 w 8824685"/>
              <a:gd name="connsiteY27" fmla="*/ 3062514 h 3280228"/>
              <a:gd name="connsiteX28" fmla="*/ 6778171 w 8824685"/>
              <a:gd name="connsiteY28" fmla="*/ 2859314 h 3280228"/>
              <a:gd name="connsiteX29" fmla="*/ 8186057 w 8824685"/>
              <a:gd name="connsiteY29" fmla="*/ 2409371 h 3280228"/>
              <a:gd name="connsiteX30" fmla="*/ 8592457 w 8824685"/>
              <a:gd name="connsiteY30" fmla="*/ 2235200 h 3280228"/>
              <a:gd name="connsiteX31" fmla="*/ 8737600 w 8824685"/>
              <a:gd name="connsiteY31" fmla="*/ 2177142 h 3280228"/>
              <a:gd name="connsiteX32" fmla="*/ 8824685 w 8824685"/>
              <a:gd name="connsiteY32"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58057 w 8824685"/>
              <a:gd name="connsiteY12" fmla="*/ 1712685 h 3280228"/>
              <a:gd name="connsiteX13" fmla="*/ 0 w 8824685"/>
              <a:gd name="connsiteY13" fmla="*/ 1973942 h 3280228"/>
              <a:gd name="connsiteX14" fmla="*/ 43542 w 8824685"/>
              <a:gd name="connsiteY14" fmla="*/ 2220685 h 3280228"/>
              <a:gd name="connsiteX15" fmla="*/ 188685 w 8824685"/>
              <a:gd name="connsiteY15" fmla="*/ 2467428 h 3280228"/>
              <a:gd name="connsiteX16" fmla="*/ 406400 w 8824685"/>
              <a:gd name="connsiteY16" fmla="*/ 2714171 h 3280228"/>
              <a:gd name="connsiteX17" fmla="*/ 711200 w 8824685"/>
              <a:gd name="connsiteY17" fmla="*/ 2902857 h 3280228"/>
              <a:gd name="connsiteX18" fmla="*/ 1364342 w 8824685"/>
              <a:gd name="connsiteY18" fmla="*/ 3106057 h 3280228"/>
              <a:gd name="connsiteX19" fmla="*/ 1654628 w 8824685"/>
              <a:gd name="connsiteY19" fmla="*/ 3149600 h 3280228"/>
              <a:gd name="connsiteX20" fmla="*/ 2002971 w 8824685"/>
              <a:gd name="connsiteY20" fmla="*/ 3207657 h 3280228"/>
              <a:gd name="connsiteX21" fmla="*/ 2380342 w 8824685"/>
              <a:gd name="connsiteY21" fmla="*/ 3251200 h 3280228"/>
              <a:gd name="connsiteX22" fmla="*/ 2772228 w 8824685"/>
              <a:gd name="connsiteY22" fmla="*/ 3280228 h 3280228"/>
              <a:gd name="connsiteX23" fmla="*/ 4252685 w 8824685"/>
              <a:gd name="connsiteY23" fmla="*/ 3265714 h 3280228"/>
              <a:gd name="connsiteX24" fmla="*/ 4557485 w 8824685"/>
              <a:gd name="connsiteY24" fmla="*/ 3251200 h 3280228"/>
              <a:gd name="connsiteX25" fmla="*/ 5355771 w 8824685"/>
              <a:gd name="connsiteY25" fmla="*/ 3149600 h 3280228"/>
              <a:gd name="connsiteX26" fmla="*/ 5892800 w 8824685"/>
              <a:gd name="connsiteY26" fmla="*/ 3062514 h 3280228"/>
              <a:gd name="connsiteX27" fmla="*/ 6778171 w 8824685"/>
              <a:gd name="connsiteY27" fmla="*/ 2859314 h 3280228"/>
              <a:gd name="connsiteX28" fmla="*/ 8186057 w 8824685"/>
              <a:gd name="connsiteY28" fmla="*/ 2409371 h 3280228"/>
              <a:gd name="connsiteX29" fmla="*/ 8592457 w 8824685"/>
              <a:gd name="connsiteY29" fmla="*/ 2235200 h 3280228"/>
              <a:gd name="connsiteX30" fmla="*/ 8737600 w 8824685"/>
              <a:gd name="connsiteY30" fmla="*/ 2177142 h 3280228"/>
              <a:gd name="connsiteX31" fmla="*/ 8824685 w 8824685"/>
              <a:gd name="connsiteY31"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43542 w 8824685"/>
              <a:gd name="connsiteY13" fmla="*/ 2220685 h 3280228"/>
              <a:gd name="connsiteX14" fmla="*/ 188685 w 8824685"/>
              <a:gd name="connsiteY14" fmla="*/ 2467428 h 3280228"/>
              <a:gd name="connsiteX15" fmla="*/ 406400 w 8824685"/>
              <a:gd name="connsiteY15" fmla="*/ 2714171 h 3280228"/>
              <a:gd name="connsiteX16" fmla="*/ 711200 w 8824685"/>
              <a:gd name="connsiteY16" fmla="*/ 2902857 h 3280228"/>
              <a:gd name="connsiteX17" fmla="*/ 1364342 w 8824685"/>
              <a:gd name="connsiteY17" fmla="*/ 3106057 h 3280228"/>
              <a:gd name="connsiteX18" fmla="*/ 1654628 w 8824685"/>
              <a:gd name="connsiteY18" fmla="*/ 3149600 h 3280228"/>
              <a:gd name="connsiteX19" fmla="*/ 2002971 w 8824685"/>
              <a:gd name="connsiteY19" fmla="*/ 3207657 h 3280228"/>
              <a:gd name="connsiteX20" fmla="*/ 2380342 w 8824685"/>
              <a:gd name="connsiteY20" fmla="*/ 3251200 h 3280228"/>
              <a:gd name="connsiteX21" fmla="*/ 2772228 w 8824685"/>
              <a:gd name="connsiteY21" fmla="*/ 3280228 h 3280228"/>
              <a:gd name="connsiteX22" fmla="*/ 4252685 w 8824685"/>
              <a:gd name="connsiteY22" fmla="*/ 3265714 h 3280228"/>
              <a:gd name="connsiteX23" fmla="*/ 4557485 w 8824685"/>
              <a:gd name="connsiteY23" fmla="*/ 3251200 h 3280228"/>
              <a:gd name="connsiteX24" fmla="*/ 5355771 w 8824685"/>
              <a:gd name="connsiteY24" fmla="*/ 3149600 h 3280228"/>
              <a:gd name="connsiteX25" fmla="*/ 5892800 w 8824685"/>
              <a:gd name="connsiteY25" fmla="*/ 3062514 h 3280228"/>
              <a:gd name="connsiteX26" fmla="*/ 6778171 w 8824685"/>
              <a:gd name="connsiteY26" fmla="*/ 2859314 h 3280228"/>
              <a:gd name="connsiteX27" fmla="*/ 8186057 w 8824685"/>
              <a:gd name="connsiteY27" fmla="*/ 2409371 h 3280228"/>
              <a:gd name="connsiteX28" fmla="*/ 8592457 w 8824685"/>
              <a:gd name="connsiteY28" fmla="*/ 2235200 h 3280228"/>
              <a:gd name="connsiteX29" fmla="*/ 8737600 w 8824685"/>
              <a:gd name="connsiteY29" fmla="*/ 2177142 h 3280228"/>
              <a:gd name="connsiteX30" fmla="*/ 8824685 w 8824685"/>
              <a:gd name="connsiteY30"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188685 w 8824685"/>
              <a:gd name="connsiteY13" fmla="*/ 2467428 h 3280228"/>
              <a:gd name="connsiteX14" fmla="*/ 406400 w 8824685"/>
              <a:gd name="connsiteY14" fmla="*/ 2714171 h 3280228"/>
              <a:gd name="connsiteX15" fmla="*/ 711200 w 8824685"/>
              <a:gd name="connsiteY15" fmla="*/ 2902857 h 3280228"/>
              <a:gd name="connsiteX16" fmla="*/ 1364342 w 8824685"/>
              <a:gd name="connsiteY16" fmla="*/ 3106057 h 3280228"/>
              <a:gd name="connsiteX17" fmla="*/ 1654628 w 8824685"/>
              <a:gd name="connsiteY17" fmla="*/ 3149600 h 3280228"/>
              <a:gd name="connsiteX18" fmla="*/ 2002971 w 8824685"/>
              <a:gd name="connsiteY18" fmla="*/ 3207657 h 3280228"/>
              <a:gd name="connsiteX19" fmla="*/ 2380342 w 8824685"/>
              <a:gd name="connsiteY19" fmla="*/ 3251200 h 3280228"/>
              <a:gd name="connsiteX20" fmla="*/ 2772228 w 8824685"/>
              <a:gd name="connsiteY20" fmla="*/ 3280228 h 3280228"/>
              <a:gd name="connsiteX21" fmla="*/ 4252685 w 8824685"/>
              <a:gd name="connsiteY21" fmla="*/ 3265714 h 3280228"/>
              <a:gd name="connsiteX22" fmla="*/ 4557485 w 8824685"/>
              <a:gd name="connsiteY22" fmla="*/ 3251200 h 3280228"/>
              <a:gd name="connsiteX23" fmla="*/ 5355771 w 8824685"/>
              <a:gd name="connsiteY23" fmla="*/ 3149600 h 3280228"/>
              <a:gd name="connsiteX24" fmla="*/ 5892800 w 8824685"/>
              <a:gd name="connsiteY24" fmla="*/ 3062514 h 3280228"/>
              <a:gd name="connsiteX25" fmla="*/ 6778171 w 8824685"/>
              <a:gd name="connsiteY25" fmla="*/ 2859314 h 3280228"/>
              <a:gd name="connsiteX26" fmla="*/ 8186057 w 8824685"/>
              <a:gd name="connsiteY26" fmla="*/ 2409371 h 3280228"/>
              <a:gd name="connsiteX27" fmla="*/ 8592457 w 8824685"/>
              <a:gd name="connsiteY27" fmla="*/ 2235200 h 3280228"/>
              <a:gd name="connsiteX28" fmla="*/ 8737600 w 8824685"/>
              <a:gd name="connsiteY28" fmla="*/ 2177142 h 3280228"/>
              <a:gd name="connsiteX29" fmla="*/ 8824685 w 8824685"/>
              <a:gd name="connsiteY29"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188685 w 8824685"/>
              <a:gd name="connsiteY13" fmla="*/ 2467428 h 3280228"/>
              <a:gd name="connsiteX14" fmla="*/ 711200 w 8824685"/>
              <a:gd name="connsiteY14" fmla="*/ 2902857 h 3280228"/>
              <a:gd name="connsiteX15" fmla="*/ 1364342 w 8824685"/>
              <a:gd name="connsiteY15" fmla="*/ 3106057 h 3280228"/>
              <a:gd name="connsiteX16" fmla="*/ 1654628 w 8824685"/>
              <a:gd name="connsiteY16" fmla="*/ 3149600 h 3280228"/>
              <a:gd name="connsiteX17" fmla="*/ 2002971 w 8824685"/>
              <a:gd name="connsiteY17" fmla="*/ 3207657 h 3280228"/>
              <a:gd name="connsiteX18" fmla="*/ 2380342 w 8824685"/>
              <a:gd name="connsiteY18" fmla="*/ 3251200 h 3280228"/>
              <a:gd name="connsiteX19" fmla="*/ 2772228 w 8824685"/>
              <a:gd name="connsiteY19" fmla="*/ 3280228 h 3280228"/>
              <a:gd name="connsiteX20" fmla="*/ 4252685 w 8824685"/>
              <a:gd name="connsiteY20" fmla="*/ 3265714 h 3280228"/>
              <a:gd name="connsiteX21" fmla="*/ 4557485 w 8824685"/>
              <a:gd name="connsiteY21" fmla="*/ 3251200 h 3280228"/>
              <a:gd name="connsiteX22" fmla="*/ 5355771 w 8824685"/>
              <a:gd name="connsiteY22" fmla="*/ 3149600 h 3280228"/>
              <a:gd name="connsiteX23" fmla="*/ 5892800 w 8824685"/>
              <a:gd name="connsiteY23" fmla="*/ 3062514 h 3280228"/>
              <a:gd name="connsiteX24" fmla="*/ 6778171 w 8824685"/>
              <a:gd name="connsiteY24" fmla="*/ 2859314 h 3280228"/>
              <a:gd name="connsiteX25" fmla="*/ 8186057 w 8824685"/>
              <a:gd name="connsiteY25" fmla="*/ 2409371 h 3280228"/>
              <a:gd name="connsiteX26" fmla="*/ 8592457 w 8824685"/>
              <a:gd name="connsiteY26" fmla="*/ 2235200 h 3280228"/>
              <a:gd name="connsiteX27" fmla="*/ 8737600 w 8824685"/>
              <a:gd name="connsiteY27" fmla="*/ 2177142 h 3280228"/>
              <a:gd name="connsiteX28" fmla="*/ 8824685 w 8824685"/>
              <a:gd name="connsiteY28"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188685 w 8824685"/>
              <a:gd name="connsiteY13" fmla="*/ 2467428 h 3280228"/>
              <a:gd name="connsiteX14" fmla="*/ 711200 w 8824685"/>
              <a:gd name="connsiteY14" fmla="*/ 2902857 h 3280228"/>
              <a:gd name="connsiteX15" fmla="*/ 1654628 w 8824685"/>
              <a:gd name="connsiteY15" fmla="*/ 3149600 h 3280228"/>
              <a:gd name="connsiteX16" fmla="*/ 2002971 w 8824685"/>
              <a:gd name="connsiteY16" fmla="*/ 3207657 h 3280228"/>
              <a:gd name="connsiteX17" fmla="*/ 2380342 w 8824685"/>
              <a:gd name="connsiteY17" fmla="*/ 3251200 h 3280228"/>
              <a:gd name="connsiteX18" fmla="*/ 2772228 w 8824685"/>
              <a:gd name="connsiteY18" fmla="*/ 3280228 h 3280228"/>
              <a:gd name="connsiteX19" fmla="*/ 4252685 w 8824685"/>
              <a:gd name="connsiteY19" fmla="*/ 3265714 h 3280228"/>
              <a:gd name="connsiteX20" fmla="*/ 4557485 w 8824685"/>
              <a:gd name="connsiteY20" fmla="*/ 3251200 h 3280228"/>
              <a:gd name="connsiteX21" fmla="*/ 5355771 w 8824685"/>
              <a:gd name="connsiteY21" fmla="*/ 3149600 h 3280228"/>
              <a:gd name="connsiteX22" fmla="*/ 5892800 w 8824685"/>
              <a:gd name="connsiteY22" fmla="*/ 3062514 h 3280228"/>
              <a:gd name="connsiteX23" fmla="*/ 6778171 w 8824685"/>
              <a:gd name="connsiteY23" fmla="*/ 2859314 h 3280228"/>
              <a:gd name="connsiteX24" fmla="*/ 8186057 w 8824685"/>
              <a:gd name="connsiteY24" fmla="*/ 2409371 h 3280228"/>
              <a:gd name="connsiteX25" fmla="*/ 8592457 w 8824685"/>
              <a:gd name="connsiteY25" fmla="*/ 2235200 h 3280228"/>
              <a:gd name="connsiteX26" fmla="*/ 8737600 w 8824685"/>
              <a:gd name="connsiteY26" fmla="*/ 2177142 h 3280228"/>
              <a:gd name="connsiteX27" fmla="*/ 8824685 w 8824685"/>
              <a:gd name="connsiteY27" fmla="*/ 2133600 h 3280228"/>
              <a:gd name="connsiteX0" fmla="*/ 3860800 w 8824685"/>
              <a:gd name="connsiteY0" fmla="*/ 0 h 3280228"/>
              <a:gd name="connsiteX1" fmla="*/ 3352800 w 8824685"/>
              <a:gd name="connsiteY1" fmla="*/ 14514 h 3280228"/>
              <a:gd name="connsiteX2" fmla="*/ 2975428 w 8824685"/>
              <a:gd name="connsiteY2" fmla="*/ 87085 h 3280228"/>
              <a:gd name="connsiteX3" fmla="*/ 2554514 w 8824685"/>
              <a:gd name="connsiteY3" fmla="*/ 188685 h 3280228"/>
              <a:gd name="connsiteX4" fmla="*/ 2191657 w 8824685"/>
              <a:gd name="connsiteY4" fmla="*/ 290285 h 3280228"/>
              <a:gd name="connsiteX5" fmla="*/ 1901371 w 8824685"/>
              <a:gd name="connsiteY5" fmla="*/ 362857 h 3280228"/>
              <a:gd name="connsiteX6" fmla="*/ 1524000 w 8824685"/>
              <a:gd name="connsiteY6" fmla="*/ 493485 h 3280228"/>
              <a:gd name="connsiteX7" fmla="*/ 1393371 w 8824685"/>
              <a:gd name="connsiteY7" fmla="*/ 566057 h 3280228"/>
              <a:gd name="connsiteX8" fmla="*/ 1233714 w 8824685"/>
              <a:gd name="connsiteY8" fmla="*/ 624114 h 3280228"/>
              <a:gd name="connsiteX9" fmla="*/ 667657 w 8824685"/>
              <a:gd name="connsiteY9" fmla="*/ 914400 h 3280228"/>
              <a:gd name="connsiteX10" fmla="*/ 261257 w 8824685"/>
              <a:gd name="connsiteY10" fmla="*/ 1349828 h 3280228"/>
              <a:gd name="connsiteX11" fmla="*/ 101600 w 8824685"/>
              <a:gd name="connsiteY11" fmla="*/ 1625600 h 3280228"/>
              <a:gd name="connsiteX12" fmla="*/ 0 w 8824685"/>
              <a:gd name="connsiteY12" fmla="*/ 1973942 h 3280228"/>
              <a:gd name="connsiteX13" fmla="*/ 188685 w 8824685"/>
              <a:gd name="connsiteY13" fmla="*/ 2467428 h 3280228"/>
              <a:gd name="connsiteX14" fmla="*/ 711200 w 8824685"/>
              <a:gd name="connsiteY14" fmla="*/ 2902857 h 3280228"/>
              <a:gd name="connsiteX15" fmla="*/ 1654628 w 8824685"/>
              <a:gd name="connsiteY15" fmla="*/ 3149600 h 3280228"/>
              <a:gd name="connsiteX16" fmla="*/ 2380342 w 8824685"/>
              <a:gd name="connsiteY16" fmla="*/ 3251200 h 3280228"/>
              <a:gd name="connsiteX17" fmla="*/ 2772228 w 8824685"/>
              <a:gd name="connsiteY17" fmla="*/ 3280228 h 3280228"/>
              <a:gd name="connsiteX18" fmla="*/ 4252685 w 8824685"/>
              <a:gd name="connsiteY18" fmla="*/ 3265714 h 3280228"/>
              <a:gd name="connsiteX19" fmla="*/ 4557485 w 8824685"/>
              <a:gd name="connsiteY19" fmla="*/ 3251200 h 3280228"/>
              <a:gd name="connsiteX20" fmla="*/ 5355771 w 8824685"/>
              <a:gd name="connsiteY20" fmla="*/ 3149600 h 3280228"/>
              <a:gd name="connsiteX21" fmla="*/ 5892800 w 8824685"/>
              <a:gd name="connsiteY21" fmla="*/ 3062514 h 3280228"/>
              <a:gd name="connsiteX22" fmla="*/ 6778171 w 8824685"/>
              <a:gd name="connsiteY22" fmla="*/ 2859314 h 3280228"/>
              <a:gd name="connsiteX23" fmla="*/ 8186057 w 8824685"/>
              <a:gd name="connsiteY23" fmla="*/ 2409371 h 3280228"/>
              <a:gd name="connsiteX24" fmla="*/ 8592457 w 8824685"/>
              <a:gd name="connsiteY24" fmla="*/ 2235200 h 3280228"/>
              <a:gd name="connsiteX25" fmla="*/ 8737600 w 8824685"/>
              <a:gd name="connsiteY25" fmla="*/ 2177142 h 3280228"/>
              <a:gd name="connsiteX26" fmla="*/ 8824685 w 8824685"/>
              <a:gd name="connsiteY26" fmla="*/ 2133600 h 328022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4557485 w 8824685"/>
              <a:gd name="connsiteY19" fmla="*/ 3251200 h 3286578"/>
              <a:gd name="connsiteX20" fmla="*/ 5355771 w 8824685"/>
              <a:gd name="connsiteY20" fmla="*/ 3149600 h 3286578"/>
              <a:gd name="connsiteX21" fmla="*/ 5892800 w 8824685"/>
              <a:gd name="connsiteY21" fmla="*/ 3062514 h 3286578"/>
              <a:gd name="connsiteX22" fmla="*/ 6778171 w 8824685"/>
              <a:gd name="connsiteY22" fmla="*/ 2859314 h 3286578"/>
              <a:gd name="connsiteX23" fmla="*/ 8186057 w 8824685"/>
              <a:gd name="connsiteY23" fmla="*/ 2409371 h 3286578"/>
              <a:gd name="connsiteX24" fmla="*/ 8592457 w 8824685"/>
              <a:gd name="connsiteY24" fmla="*/ 2235200 h 3286578"/>
              <a:gd name="connsiteX25" fmla="*/ 8737600 w 8824685"/>
              <a:gd name="connsiteY25" fmla="*/ 2177142 h 3286578"/>
              <a:gd name="connsiteX26" fmla="*/ 8824685 w 8824685"/>
              <a:gd name="connsiteY26"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5892800 w 8824685"/>
              <a:gd name="connsiteY20" fmla="*/ 3062514 h 3286578"/>
              <a:gd name="connsiteX21" fmla="*/ 6778171 w 8824685"/>
              <a:gd name="connsiteY21" fmla="*/ 2859314 h 3286578"/>
              <a:gd name="connsiteX22" fmla="*/ 8186057 w 8824685"/>
              <a:gd name="connsiteY22" fmla="*/ 2409371 h 3286578"/>
              <a:gd name="connsiteX23" fmla="*/ 8592457 w 8824685"/>
              <a:gd name="connsiteY23" fmla="*/ 2235200 h 3286578"/>
              <a:gd name="connsiteX24" fmla="*/ 8737600 w 8824685"/>
              <a:gd name="connsiteY24" fmla="*/ 2177142 h 3286578"/>
              <a:gd name="connsiteX25" fmla="*/ 8824685 w 8824685"/>
              <a:gd name="connsiteY25"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5838371 w 8824685"/>
              <a:gd name="connsiteY20" fmla="*/ 3063421 h 3286578"/>
              <a:gd name="connsiteX21" fmla="*/ 5892800 w 8824685"/>
              <a:gd name="connsiteY21" fmla="*/ 3062514 h 3286578"/>
              <a:gd name="connsiteX22" fmla="*/ 6778171 w 8824685"/>
              <a:gd name="connsiteY22" fmla="*/ 2859314 h 3286578"/>
              <a:gd name="connsiteX23" fmla="*/ 8186057 w 8824685"/>
              <a:gd name="connsiteY23" fmla="*/ 2409371 h 3286578"/>
              <a:gd name="connsiteX24" fmla="*/ 8592457 w 8824685"/>
              <a:gd name="connsiteY24" fmla="*/ 2235200 h 3286578"/>
              <a:gd name="connsiteX25" fmla="*/ 8737600 w 8824685"/>
              <a:gd name="connsiteY25" fmla="*/ 2177142 h 3286578"/>
              <a:gd name="connsiteX26" fmla="*/ 8824685 w 8824685"/>
              <a:gd name="connsiteY26"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5838371 w 8824685"/>
              <a:gd name="connsiteY20" fmla="*/ 3063421 h 3286578"/>
              <a:gd name="connsiteX21" fmla="*/ 6778171 w 8824685"/>
              <a:gd name="connsiteY21" fmla="*/ 2859314 h 3286578"/>
              <a:gd name="connsiteX22" fmla="*/ 8186057 w 8824685"/>
              <a:gd name="connsiteY22" fmla="*/ 2409371 h 3286578"/>
              <a:gd name="connsiteX23" fmla="*/ 8592457 w 8824685"/>
              <a:gd name="connsiteY23" fmla="*/ 2235200 h 3286578"/>
              <a:gd name="connsiteX24" fmla="*/ 8737600 w 8824685"/>
              <a:gd name="connsiteY24" fmla="*/ 2177142 h 3286578"/>
              <a:gd name="connsiteX25" fmla="*/ 8824685 w 8824685"/>
              <a:gd name="connsiteY25"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6778171 w 8824685"/>
              <a:gd name="connsiteY20" fmla="*/ 2859314 h 3286578"/>
              <a:gd name="connsiteX21" fmla="*/ 8186057 w 8824685"/>
              <a:gd name="connsiteY21" fmla="*/ 2409371 h 3286578"/>
              <a:gd name="connsiteX22" fmla="*/ 8592457 w 8824685"/>
              <a:gd name="connsiteY22" fmla="*/ 2235200 h 3286578"/>
              <a:gd name="connsiteX23" fmla="*/ 8737600 w 8824685"/>
              <a:gd name="connsiteY23" fmla="*/ 2177142 h 3286578"/>
              <a:gd name="connsiteX24" fmla="*/ 8824685 w 8824685"/>
              <a:gd name="connsiteY24"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6778171 w 8824685"/>
              <a:gd name="connsiteY20" fmla="*/ 2859314 h 3286578"/>
              <a:gd name="connsiteX21" fmla="*/ 8186057 w 8824685"/>
              <a:gd name="connsiteY21" fmla="*/ 2409371 h 3286578"/>
              <a:gd name="connsiteX22" fmla="*/ 8592457 w 8824685"/>
              <a:gd name="connsiteY22" fmla="*/ 2235200 h 3286578"/>
              <a:gd name="connsiteX23" fmla="*/ 8824685 w 8824685"/>
              <a:gd name="connsiteY23" fmla="*/ 2133600 h 3286578"/>
              <a:gd name="connsiteX0" fmla="*/ 3860800 w 8824685"/>
              <a:gd name="connsiteY0" fmla="*/ 0 h 3286578"/>
              <a:gd name="connsiteX1" fmla="*/ 3352800 w 8824685"/>
              <a:gd name="connsiteY1" fmla="*/ 14514 h 3286578"/>
              <a:gd name="connsiteX2" fmla="*/ 2975428 w 8824685"/>
              <a:gd name="connsiteY2" fmla="*/ 87085 h 3286578"/>
              <a:gd name="connsiteX3" fmla="*/ 2554514 w 8824685"/>
              <a:gd name="connsiteY3" fmla="*/ 188685 h 3286578"/>
              <a:gd name="connsiteX4" fmla="*/ 2191657 w 8824685"/>
              <a:gd name="connsiteY4" fmla="*/ 290285 h 3286578"/>
              <a:gd name="connsiteX5" fmla="*/ 1901371 w 8824685"/>
              <a:gd name="connsiteY5" fmla="*/ 362857 h 3286578"/>
              <a:gd name="connsiteX6" fmla="*/ 1524000 w 8824685"/>
              <a:gd name="connsiteY6" fmla="*/ 493485 h 3286578"/>
              <a:gd name="connsiteX7" fmla="*/ 1393371 w 8824685"/>
              <a:gd name="connsiteY7" fmla="*/ 566057 h 3286578"/>
              <a:gd name="connsiteX8" fmla="*/ 1233714 w 8824685"/>
              <a:gd name="connsiteY8" fmla="*/ 624114 h 3286578"/>
              <a:gd name="connsiteX9" fmla="*/ 667657 w 8824685"/>
              <a:gd name="connsiteY9" fmla="*/ 914400 h 3286578"/>
              <a:gd name="connsiteX10" fmla="*/ 261257 w 8824685"/>
              <a:gd name="connsiteY10" fmla="*/ 1349828 h 3286578"/>
              <a:gd name="connsiteX11" fmla="*/ 101600 w 8824685"/>
              <a:gd name="connsiteY11" fmla="*/ 1625600 h 3286578"/>
              <a:gd name="connsiteX12" fmla="*/ 0 w 8824685"/>
              <a:gd name="connsiteY12" fmla="*/ 1973942 h 3286578"/>
              <a:gd name="connsiteX13" fmla="*/ 188685 w 8824685"/>
              <a:gd name="connsiteY13" fmla="*/ 2467428 h 3286578"/>
              <a:gd name="connsiteX14" fmla="*/ 711200 w 8824685"/>
              <a:gd name="connsiteY14" fmla="*/ 2902857 h 3286578"/>
              <a:gd name="connsiteX15" fmla="*/ 1654628 w 8824685"/>
              <a:gd name="connsiteY15" fmla="*/ 3149600 h 3286578"/>
              <a:gd name="connsiteX16" fmla="*/ 2380342 w 8824685"/>
              <a:gd name="connsiteY16" fmla="*/ 3251200 h 3286578"/>
              <a:gd name="connsiteX17" fmla="*/ 3362778 w 8824685"/>
              <a:gd name="connsiteY17" fmla="*/ 3286578 h 3286578"/>
              <a:gd name="connsiteX18" fmla="*/ 4252685 w 8824685"/>
              <a:gd name="connsiteY18" fmla="*/ 3265714 h 3286578"/>
              <a:gd name="connsiteX19" fmla="*/ 5355771 w 8824685"/>
              <a:gd name="connsiteY19" fmla="*/ 3149600 h 3286578"/>
              <a:gd name="connsiteX20" fmla="*/ 6778171 w 8824685"/>
              <a:gd name="connsiteY20" fmla="*/ 2859314 h 3286578"/>
              <a:gd name="connsiteX21" fmla="*/ 8186057 w 8824685"/>
              <a:gd name="connsiteY21" fmla="*/ 2409371 h 3286578"/>
              <a:gd name="connsiteX22" fmla="*/ 8824685 w 8824685"/>
              <a:gd name="connsiteY22" fmla="*/ 2133600 h 3286578"/>
              <a:gd name="connsiteX0" fmla="*/ 3860800 w 8824685"/>
              <a:gd name="connsiteY0" fmla="*/ 0 h 3286578"/>
              <a:gd name="connsiteX1" fmla="*/ 2975428 w 8824685"/>
              <a:gd name="connsiteY1" fmla="*/ 87085 h 3286578"/>
              <a:gd name="connsiteX2" fmla="*/ 2554514 w 8824685"/>
              <a:gd name="connsiteY2" fmla="*/ 188685 h 3286578"/>
              <a:gd name="connsiteX3" fmla="*/ 2191657 w 8824685"/>
              <a:gd name="connsiteY3" fmla="*/ 290285 h 3286578"/>
              <a:gd name="connsiteX4" fmla="*/ 1901371 w 8824685"/>
              <a:gd name="connsiteY4" fmla="*/ 362857 h 3286578"/>
              <a:gd name="connsiteX5" fmla="*/ 1524000 w 8824685"/>
              <a:gd name="connsiteY5" fmla="*/ 493485 h 3286578"/>
              <a:gd name="connsiteX6" fmla="*/ 1393371 w 8824685"/>
              <a:gd name="connsiteY6" fmla="*/ 566057 h 3286578"/>
              <a:gd name="connsiteX7" fmla="*/ 1233714 w 8824685"/>
              <a:gd name="connsiteY7" fmla="*/ 624114 h 3286578"/>
              <a:gd name="connsiteX8" fmla="*/ 667657 w 8824685"/>
              <a:gd name="connsiteY8" fmla="*/ 914400 h 3286578"/>
              <a:gd name="connsiteX9" fmla="*/ 261257 w 8824685"/>
              <a:gd name="connsiteY9" fmla="*/ 1349828 h 3286578"/>
              <a:gd name="connsiteX10" fmla="*/ 101600 w 8824685"/>
              <a:gd name="connsiteY10" fmla="*/ 1625600 h 3286578"/>
              <a:gd name="connsiteX11" fmla="*/ 0 w 8824685"/>
              <a:gd name="connsiteY11" fmla="*/ 1973942 h 3286578"/>
              <a:gd name="connsiteX12" fmla="*/ 188685 w 8824685"/>
              <a:gd name="connsiteY12" fmla="*/ 2467428 h 3286578"/>
              <a:gd name="connsiteX13" fmla="*/ 711200 w 8824685"/>
              <a:gd name="connsiteY13" fmla="*/ 2902857 h 3286578"/>
              <a:gd name="connsiteX14" fmla="*/ 1654628 w 8824685"/>
              <a:gd name="connsiteY14" fmla="*/ 3149600 h 3286578"/>
              <a:gd name="connsiteX15" fmla="*/ 2380342 w 8824685"/>
              <a:gd name="connsiteY15" fmla="*/ 3251200 h 3286578"/>
              <a:gd name="connsiteX16" fmla="*/ 3362778 w 8824685"/>
              <a:gd name="connsiteY16" fmla="*/ 3286578 h 3286578"/>
              <a:gd name="connsiteX17" fmla="*/ 4252685 w 8824685"/>
              <a:gd name="connsiteY17" fmla="*/ 3265714 h 3286578"/>
              <a:gd name="connsiteX18" fmla="*/ 5355771 w 8824685"/>
              <a:gd name="connsiteY18" fmla="*/ 3149600 h 3286578"/>
              <a:gd name="connsiteX19" fmla="*/ 6778171 w 8824685"/>
              <a:gd name="connsiteY19" fmla="*/ 2859314 h 3286578"/>
              <a:gd name="connsiteX20" fmla="*/ 8186057 w 8824685"/>
              <a:gd name="connsiteY20" fmla="*/ 2409371 h 3286578"/>
              <a:gd name="connsiteX21" fmla="*/ 8824685 w 8824685"/>
              <a:gd name="connsiteY21"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2191657 w 8824685"/>
              <a:gd name="connsiteY3" fmla="*/ 290285 h 3286578"/>
              <a:gd name="connsiteX4" fmla="*/ 1901371 w 8824685"/>
              <a:gd name="connsiteY4" fmla="*/ 362857 h 3286578"/>
              <a:gd name="connsiteX5" fmla="*/ 1524000 w 8824685"/>
              <a:gd name="connsiteY5" fmla="*/ 493485 h 3286578"/>
              <a:gd name="connsiteX6" fmla="*/ 1393371 w 8824685"/>
              <a:gd name="connsiteY6" fmla="*/ 566057 h 3286578"/>
              <a:gd name="connsiteX7" fmla="*/ 1233714 w 8824685"/>
              <a:gd name="connsiteY7" fmla="*/ 624114 h 3286578"/>
              <a:gd name="connsiteX8" fmla="*/ 667657 w 8824685"/>
              <a:gd name="connsiteY8" fmla="*/ 914400 h 3286578"/>
              <a:gd name="connsiteX9" fmla="*/ 261257 w 8824685"/>
              <a:gd name="connsiteY9" fmla="*/ 1349828 h 3286578"/>
              <a:gd name="connsiteX10" fmla="*/ 101600 w 8824685"/>
              <a:gd name="connsiteY10" fmla="*/ 1625600 h 3286578"/>
              <a:gd name="connsiteX11" fmla="*/ 0 w 8824685"/>
              <a:gd name="connsiteY11" fmla="*/ 1973942 h 3286578"/>
              <a:gd name="connsiteX12" fmla="*/ 188685 w 8824685"/>
              <a:gd name="connsiteY12" fmla="*/ 2467428 h 3286578"/>
              <a:gd name="connsiteX13" fmla="*/ 711200 w 8824685"/>
              <a:gd name="connsiteY13" fmla="*/ 2902857 h 3286578"/>
              <a:gd name="connsiteX14" fmla="*/ 1654628 w 8824685"/>
              <a:gd name="connsiteY14" fmla="*/ 3149600 h 3286578"/>
              <a:gd name="connsiteX15" fmla="*/ 2380342 w 8824685"/>
              <a:gd name="connsiteY15" fmla="*/ 3251200 h 3286578"/>
              <a:gd name="connsiteX16" fmla="*/ 3362778 w 8824685"/>
              <a:gd name="connsiteY16" fmla="*/ 3286578 h 3286578"/>
              <a:gd name="connsiteX17" fmla="*/ 4252685 w 8824685"/>
              <a:gd name="connsiteY17" fmla="*/ 3265714 h 3286578"/>
              <a:gd name="connsiteX18" fmla="*/ 5355771 w 8824685"/>
              <a:gd name="connsiteY18" fmla="*/ 3149600 h 3286578"/>
              <a:gd name="connsiteX19" fmla="*/ 6778171 w 8824685"/>
              <a:gd name="connsiteY19" fmla="*/ 2859314 h 3286578"/>
              <a:gd name="connsiteX20" fmla="*/ 8186057 w 8824685"/>
              <a:gd name="connsiteY20" fmla="*/ 2409371 h 3286578"/>
              <a:gd name="connsiteX21" fmla="*/ 8824685 w 8824685"/>
              <a:gd name="connsiteY21"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2191657 w 8824685"/>
              <a:gd name="connsiteY3" fmla="*/ 290285 h 3286578"/>
              <a:gd name="connsiteX4" fmla="*/ 1901371 w 8824685"/>
              <a:gd name="connsiteY4" fmla="*/ 362857 h 3286578"/>
              <a:gd name="connsiteX5" fmla="*/ 1524000 w 8824685"/>
              <a:gd name="connsiteY5" fmla="*/ 493485 h 3286578"/>
              <a:gd name="connsiteX6" fmla="*/ 1233714 w 8824685"/>
              <a:gd name="connsiteY6" fmla="*/ 624114 h 3286578"/>
              <a:gd name="connsiteX7" fmla="*/ 667657 w 8824685"/>
              <a:gd name="connsiteY7" fmla="*/ 914400 h 3286578"/>
              <a:gd name="connsiteX8" fmla="*/ 261257 w 8824685"/>
              <a:gd name="connsiteY8" fmla="*/ 1349828 h 3286578"/>
              <a:gd name="connsiteX9" fmla="*/ 101600 w 8824685"/>
              <a:gd name="connsiteY9" fmla="*/ 1625600 h 3286578"/>
              <a:gd name="connsiteX10" fmla="*/ 0 w 8824685"/>
              <a:gd name="connsiteY10" fmla="*/ 1973942 h 3286578"/>
              <a:gd name="connsiteX11" fmla="*/ 188685 w 8824685"/>
              <a:gd name="connsiteY11" fmla="*/ 2467428 h 3286578"/>
              <a:gd name="connsiteX12" fmla="*/ 711200 w 8824685"/>
              <a:gd name="connsiteY12" fmla="*/ 2902857 h 3286578"/>
              <a:gd name="connsiteX13" fmla="*/ 1654628 w 8824685"/>
              <a:gd name="connsiteY13" fmla="*/ 3149600 h 3286578"/>
              <a:gd name="connsiteX14" fmla="*/ 2380342 w 8824685"/>
              <a:gd name="connsiteY14" fmla="*/ 3251200 h 3286578"/>
              <a:gd name="connsiteX15" fmla="*/ 3362778 w 8824685"/>
              <a:gd name="connsiteY15" fmla="*/ 3286578 h 3286578"/>
              <a:gd name="connsiteX16" fmla="*/ 4252685 w 8824685"/>
              <a:gd name="connsiteY16" fmla="*/ 3265714 h 3286578"/>
              <a:gd name="connsiteX17" fmla="*/ 5355771 w 8824685"/>
              <a:gd name="connsiteY17" fmla="*/ 3149600 h 3286578"/>
              <a:gd name="connsiteX18" fmla="*/ 6778171 w 8824685"/>
              <a:gd name="connsiteY18" fmla="*/ 2859314 h 3286578"/>
              <a:gd name="connsiteX19" fmla="*/ 8186057 w 8824685"/>
              <a:gd name="connsiteY19" fmla="*/ 2409371 h 3286578"/>
              <a:gd name="connsiteX20" fmla="*/ 8824685 w 8824685"/>
              <a:gd name="connsiteY20"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2191657 w 8824685"/>
              <a:gd name="connsiteY3" fmla="*/ 290285 h 3286578"/>
              <a:gd name="connsiteX4" fmla="*/ 1901371 w 8824685"/>
              <a:gd name="connsiteY4" fmla="*/ 362857 h 3286578"/>
              <a:gd name="connsiteX5" fmla="*/ 1524000 w 8824685"/>
              <a:gd name="connsiteY5" fmla="*/ 493485 h 3286578"/>
              <a:gd name="connsiteX6" fmla="*/ 1130019 w 8824685"/>
              <a:gd name="connsiteY6" fmla="*/ 633541 h 3286578"/>
              <a:gd name="connsiteX7" fmla="*/ 667657 w 8824685"/>
              <a:gd name="connsiteY7" fmla="*/ 914400 h 3286578"/>
              <a:gd name="connsiteX8" fmla="*/ 261257 w 8824685"/>
              <a:gd name="connsiteY8" fmla="*/ 1349828 h 3286578"/>
              <a:gd name="connsiteX9" fmla="*/ 101600 w 8824685"/>
              <a:gd name="connsiteY9" fmla="*/ 1625600 h 3286578"/>
              <a:gd name="connsiteX10" fmla="*/ 0 w 8824685"/>
              <a:gd name="connsiteY10" fmla="*/ 1973942 h 3286578"/>
              <a:gd name="connsiteX11" fmla="*/ 188685 w 8824685"/>
              <a:gd name="connsiteY11" fmla="*/ 2467428 h 3286578"/>
              <a:gd name="connsiteX12" fmla="*/ 711200 w 8824685"/>
              <a:gd name="connsiteY12" fmla="*/ 2902857 h 3286578"/>
              <a:gd name="connsiteX13" fmla="*/ 1654628 w 8824685"/>
              <a:gd name="connsiteY13" fmla="*/ 3149600 h 3286578"/>
              <a:gd name="connsiteX14" fmla="*/ 2380342 w 8824685"/>
              <a:gd name="connsiteY14" fmla="*/ 3251200 h 3286578"/>
              <a:gd name="connsiteX15" fmla="*/ 3362778 w 8824685"/>
              <a:gd name="connsiteY15" fmla="*/ 3286578 h 3286578"/>
              <a:gd name="connsiteX16" fmla="*/ 4252685 w 8824685"/>
              <a:gd name="connsiteY16" fmla="*/ 3265714 h 3286578"/>
              <a:gd name="connsiteX17" fmla="*/ 5355771 w 8824685"/>
              <a:gd name="connsiteY17" fmla="*/ 3149600 h 3286578"/>
              <a:gd name="connsiteX18" fmla="*/ 6778171 w 8824685"/>
              <a:gd name="connsiteY18" fmla="*/ 2859314 h 3286578"/>
              <a:gd name="connsiteX19" fmla="*/ 8186057 w 8824685"/>
              <a:gd name="connsiteY19" fmla="*/ 2409371 h 3286578"/>
              <a:gd name="connsiteX20" fmla="*/ 8824685 w 8824685"/>
              <a:gd name="connsiteY20"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1901371 w 8824685"/>
              <a:gd name="connsiteY3" fmla="*/ 362857 h 3286578"/>
              <a:gd name="connsiteX4" fmla="*/ 1524000 w 8824685"/>
              <a:gd name="connsiteY4" fmla="*/ 493485 h 3286578"/>
              <a:gd name="connsiteX5" fmla="*/ 1130019 w 8824685"/>
              <a:gd name="connsiteY5" fmla="*/ 633541 h 3286578"/>
              <a:gd name="connsiteX6" fmla="*/ 667657 w 8824685"/>
              <a:gd name="connsiteY6" fmla="*/ 914400 h 3286578"/>
              <a:gd name="connsiteX7" fmla="*/ 261257 w 8824685"/>
              <a:gd name="connsiteY7" fmla="*/ 1349828 h 3286578"/>
              <a:gd name="connsiteX8" fmla="*/ 101600 w 8824685"/>
              <a:gd name="connsiteY8" fmla="*/ 1625600 h 3286578"/>
              <a:gd name="connsiteX9" fmla="*/ 0 w 8824685"/>
              <a:gd name="connsiteY9" fmla="*/ 1973942 h 3286578"/>
              <a:gd name="connsiteX10" fmla="*/ 188685 w 8824685"/>
              <a:gd name="connsiteY10" fmla="*/ 2467428 h 3286578"/>
              <a:gd name="connsiteX11" fmla="*/ 711200 w 8824685"/>
              <a:gd name="connsiteY11" fmla="*/ 2902857 h 3286578"/>
              <a:gd name="connsiteX12" fmla="*/ 1654628 w 8824685"/>
              <a:gd name="connsiteY12" fmla="*/ 3149600 h 3286578"/>
              <a:gd name="connsiteX13" fmla="*/ 2380342 w 8824685"/>
              <a:gd name="connsiteY13" fmla="*/ 3251200 h 3286578"/>
              <a:gd name="connsiteX14" fmla="*/ 3362778 w 8824685"/>
              <a:gd name="connsiteY14" fmla="*/ 3286578 h 3286578"/>
              <a:gd name="connsiteX15" fmla="*/ 4252685 w 8824685"/>
              <a:gd name="connsiteY15" fmla="*/ 3265714 h 3286578"/>
              <a:gd name="connsiteX16" fmla="*/ 5355771 w 8824685"/>
              <a:gd name="connsiteY16" fmla="*/ 3149600 h 3286578"/>
              <a:gd name="connsiteX17" fmla="*/ 6778171 w 8824685"/>
              <a:gd name="connsiteY17" fmla="*/ 2859314 h 3286578"/>
              <a:gd name="connsiteX18" fmla="*/ 8186057 w 8824685"/>
              <a:gd name="connsiteY18" fmla="*/ 2409371 h 3286578"/>
              <a:gd name="connsiteX19" fmla="*/ 8824685 w 8824685"/>
              <a:gd name="connsiteY19" fmla="*/ 2133600 h 3286578"/>
              <a:gd name="connsiteX0" fmla="*/ 3860800 w 8824685"/>
              <a:gd name="connsiteY0" fmla="*/ 0 h 3286578"/>
              <a:gd name="connsiteX1" fmla="*/ 3146878 w 8824685"/>
              <a:gd name="connsiteY1" fmla="*/ 74385 h 3286578"/>
              <a:gd name="connsiteX2" fmla="*/ 2554514 w 8824685"/>
              <a:gd name="connsiteY2" fmla="*/ 188685 h 3286578"/>
              <a:gd name="connsiteX3" fmla="*/ 1901371 w 8824685"/>
              <a:gd name="connsiteY3" fmla="*/ 362857 h 3286578"/>
              <a:gd name="connsiteX4" fmla="*/ 1130019 w 8824685"/>
              <a:gd name="connsiteY4" fmla="*/ 633541 h 3286578"/>
              <a:gd name="connsiteX5" fmla="*/ 667657 w 8824685"/>
              <a:gd name="connsiteY5" fmla="*/ 914400 h 3286578"/>
              <a:gd name="connsiteX6" fmla="*/ 261257 w 8824685"/>
              <a:gd name="connsiteY6" fmla="*/ 1349828 h 3286578"/>
              <a:gd name="connsiteX7" fmla="*/ 101600 w 8824685"/>
              <a:gd name="connsiteY7" fmla="*/ 1625600 h 3286578"/>
              <a:gd name="connsiteX8" fmla="*/ 0 w 8824685"/>
              <a:gd name="connsiteY8" fmla="*/ 1973942 h 3286578"/>
              <a:gd name="connsiteX9" fmla="*/ 188685 w 8824685"/>
              <a:gd name="connsiteY9" fmla="*/ 2467428 h 3286578"/>
              <a:gd name="connsiteX10" fmla="*/ 711200 w 8824685"/>
              <a:gd name="connsiteY10" fmla="*/ 2902857 h 3286578"/>
              <a:gd name="connsiteX11" fmla="*/ 1654628 w 8824685"/>
              <a:gd name="connsiteY11" fmla="*/ 3149600 h 3286578"/>
              <a:gd name="connsiteX12" fmla="*/ 2380342 w 8824685"/>
              <a:gd name="connsiteY12" fmla="*/ 3251200 h 3286578"/>
              <a:gd name="connsiteX13" fmla="*/ 3362778 w 8824685"/>
              <a:gd name="connsiteY13" fmla="*/ 3286578 h 3286578"/>
              <a:gd name="connsiteX14" fmla="*/ 4252685 w 8824685"/>
              <a:gd name="connsiteY14" fmla="*/ 3265714 h 3286578"/>
              <a:gd name="connsiteX15" fmla="*/ 5355771 w 8824685"/>
              <a:gd name="connsiteY15" fmla="*/ 3149600 h 3286578"/>
              <a:gd name="connsiteX16" fmla="*/ 6778171 w 8824685"/>
              <a:gd name="connsiteY16" fmla="*/ 2859314 h 3286578"/>
              <a:gd name="connsiteX17" fmla="*/ 8186057 w 8824685"/>
              <a:gd name="connsiteY17" fmla="*/ 2409371 h 3286578"/>
              <a:gd name="connsiteX18" fmla="*/ 8824685 w 8824685"/>
              <a:gd name="connsiteY18" fmla="*/ 2133600 h 3286578"/>
              <a:gd name="connsiteX0" fmla="*/ 3861978 w 8825863"/>
              <a:gd name="connsiteY0" fmla="*/ 0 h 3286578"/>
              <a:gd name="connsiteX1" fmla="*/ 3148056 w 8825863"/>
              <a:gd name="connsiteY1" fmla="*/ 74385 h 3286578"/>
              <a:gd name="connsiteX2" fmla="*/ 2555692 w 8825863"/>
              <a:gd name="connsiteY2" fmla="*/ 188685 h 3286578"/>
              <a:gd name="connsiteX3" fmla="*/ 1902549 w 8825863"/>
              <a:gd name="connsiteY3" fmla="*/ 362857 h 3286578"/>
              <a:gd name="connsiteX4" fmla="*/ 1131197 w 8825863"/>
              <a:gd name="connsiteY4" fmla="*/ 633541 h 3286578"/>
              <a:gd name="connsiteX5" fmla="*/ 668835 w 8825863"/>
              <a:gd name="connsiteY5" fmla="*/ 914400 h 3286578"/>
              <a:gd name="connsiteX6" fmla="*/ 262435 w 8825863"/>
              <a:gd name="connsiteY6" fmla="*/ 1349828 h 3286578"/>
              <a:gd name="connsiteX7" fmla="*/ 1178 w 8825863"/>
              <a:gd name="connsiteY7" fmla="*/ 1973942 h 3286578"/>
              <a:gd name="connsiteX8" fmla="*/ 189863 w 8825863"/>
              <a:gd name="connsiteY8" fmla="*/ 2467428 h 3286578"/>
              <a:gd name="connsiteX9" fmla="*/ 712378 w 8825863"/>
              <a:gd name="connsiteY9" fmla="*/ 2902857 h 3286578"/>
              <a:gd name="connsiteX10" fmla="*/ 1655806 w 8825863"/>
              <a:gd name="connsiteY10" fmla="*/ 3149600 h 3286578"/>
              <a:gd name="connsiteX11" fmla="*/ 2381520 w 8825863"/>
              <a:gd name="connsiteY11" fmla="*/ 3251200 h 3286578"/>
              <a:gd name="connsiteX12" fmla="*/ 3363956 w 8825863"/>
              <a:gd name="connsiteY12" fmla="*/ 3286578 h 3286578"/>
              <a:gd name="connsiteX13" fmla="*/ 4253863 w 8825863"/>
              <a:gd name="connsiteY13" fmla="*/ 3265714 h 3286578"/>
              <a:gd name="connsiteX14" fmla="*/ 5356949 w 8825863"/>
              <a:gd name="connsiteY14" fmla="*/ 3149600 h 3286578"/>
              <a:gd name="connsiteX15" fmla="*/ 6779349 w 8825863"/>
              <a:gd name="connsiteY15" fmla="*/ 2859314 h 3286578"/>
              <a:gd name="connsiteX16" fmla="*/ 8187235 w 8825863"/>
              <a:gd name="connsiteY16" fmla="*/ 2409371 h 3286578"/>
              <a:gd name="connsiteX17" fmla="*/ 8825863 w 8825863"/>
              <a:gd name="connsiteY17" fmla="*/ 2133600 h 3286578"/>
              <a:gd name="connsiteX0" fmla="*/ 3852658 w 8816543"/>
              <a:gd name="connsiteY0" fmla="*/ 0 h 3286578"/>
              <a:gd name="connsiteX1" fmla="*/ 3138736 w 8816543"/>
              <a:gd name="connsiteY1" fmla="*/ 74385 h 3286578"/>
              <a:gd name="connsiteX2" fmla="*/ 2546372 w 8816543"/>
              <a:gd name="connsiteY2" fmla="*/ 188685 h 3286578"/>
              <a:gd name="connsiteX3" fmla="*/ 1893229 w 8816543"/>
              <a:gd name="connsiteY3" fmla="*/ 362857 h 3286578"/>
              <a:gd name="connsiteX4" fmla="*/ 1121877 w 8816543"/>
              <a:gd name="connsiteY4" fmla="*/ 633541 h 3286578"/>
              <a:gd name="connsiteX5" fmla="*/ 659515 w 8816543"/>
              <a:gd name="connsiteY5" fmla="*/ 914400 h 3286578"/>
              <a:gd name="connsiteX6" fmla="*/ 253115 w 8816543"/>
              <a:gd name="connsiteY6" fmla="*/ 1349828 h 3286578"/>
              <a:gd name="connsiteX7" fmla="*/ 1285 w 8816543"/>
              <a:gd name="connsiteY7" fmla="*/ 1973942 h 3286578"/>
              <a:gd name="connsiteX8" fmla="*/ 180543 w 8816543"/>
              <a:gd name="connsiteY8" fmla="*/ 2467428 h 3286578"/>
              <a:gd name="connsiteX9" fmla="*/ 703058 w 8816543"/>
              <a:gd name="connsiteY9" fmla="*/ 2902857 h 3286578"/>
              <a:gd name="connsiteX10" fmla="*/ 1646486 w 8816543"/>
              <a:gd name="connsiteY10" fmla="*/ 3149600 h 3286578"/>
              <a:gd name="connsiteX11" fmla="*/ 2372200 w 8816543"/>
              <a:gd name="connsiteY11" fmla="*/ 3251200 h 3286578"/>
              <a:gd name="connsiteX12" fmla="*/ 3354636 w 8816543"/>
              <a:gd name="connsiteY12" fmla="*/ 3286578 h 3286578"/>
              <a:gd name="connsiteX13" fmla="*/ 4244543 w 8816543"/>
              <a:gd name="connsiteY13" fmla="*/ 3265714 h 3286578"/>
              <a:gd name="connsiteX14" fmla="*/ 5347629 w 8816543"/>
              <a:gd name="connsiteY14" fmla="*/ 3149600 h 3286578"/>
              <a:gd name="connsiteX15" fmla="*/ 6770029 w 8816543"/>
              <a:gd name="connsiteY15" fmla="*/ 2859314 h 3286578"/>
              <a:gd name="connsiteX16" fmla="*/ 8177915 w 8816543"/>
              <a:gd name="connsiteY16" fmla="*/ 2409371 h 3286578"/>
              <a:gd name="connsiteX17" fmla="*/ 8816543 w 8816543"/>
              <a:gd name="connsiteY17" fmla="*/ 2133600 h 3286578"/>
              <a:gd name="connsiteX0" fmla="*/ 3806510 w 8770395"/>
              <a:gd name="connsiteY0" fmla="*/ 0 h 3286578"/>
              <a:gd name="connsiteX1" fmla="*/ 3092588 w 8770395"/>
              <a:gd name="connsiteY1" fmla="*/ 74385 h 3286578"/>
              <a:gd name="connsiteX2" fmla="*/ 2500224 w 8770395"/>
              <a:gd name="connsiteY2" fmla="*/ 188685 h 3286578"/>
              <a:gd name="connsiteX3" fmla="*/ 1847081 w 8770395"/>
              <a:gd name="connsiteY3" fmla="*/ 362857 h 3286578"/>
              <a:gd name="connsiteX4" fmla="*/ 1075729 w 8770395"/>
              <a:gd name="connsiteY4" fmla="*/ 633541 h 3286578"/>
              <a:gd name="connsiteX5" fmla="*/ 613367 w 8770395"/>
              <a:gd name="connsiteY5" fmla="*/ 914400 h 3286578"/>
              <a:gd name="connsiteX6" fmla="*/ 206967 w 8770395"/>
              <a:gd name="connsiteY6" fmla="*/ 1349828 h 3286578"/>
              <a:gd name="connsiteX7" fmla="*/ 2271 w 8770395"/>
              <a:gd name="connsiteY7" fmla="*/ 1973942 h 3286578"/>
              <a:gd name="connsiteX8" fmla="*/ 134395 w 8770395"/>
              <a:gd name="connsiteY8" fmla="*/ 2467428 h 3286578"/>
              <a:gd name="connsiteX9" fmla="*/ 656910 w 8770395"/>
              <a:gd name="connsiteY9" fmla="*/ 2902857 h 3286578"/>
              <a:gd name="connsiteX10" fmla="*/ 1600338 w 8770395"/>
              <a:gd name="connsiteY10" fmla="*/ 3149600 h 3286578"/>
              <a:gd name="connsiteX11" fmla="*/ 2326052 w 8770395"/>
              <a:gd name="connsiteY11" fmla="*/ 3251200 h 3286578"/>
              <a:gd name="connsiteX12" fmla="*/ 3308488 w 8770395"/>
              <a:gd name="connsiteY12" fmla="*/ 3286578 h 3286578"/>
              <a:gd name="connsiteX13" fmla="*/ 4198395 w 8770395"/>
              <a:gd name="connsiteY13" fmla="*/ 3265714 h 3286578"/>
              <a:gd name="connsiteX14" fmla="*/ 5301481 w 8770395"/>
              <a:gd name="connsiteY14" fmla="*/ 3149600 h 3286578"/>
              <a:gd name="connsiteX15" fmla="*/ 6723881 w 8770395"/>
              <a:gd name="connsiteY15" fmla="*/ 2859314 h 3286578"/>
              <a:gd name="connsiteX16" fmla="*/ 8131767 w 8770395"/>
              <a:gd name="connsiteY16" fmla="*/ 2409371 h 3286578"/>
              <a:gd name="connsiteX17" fmla="*/ 8770395 w 8770395"/>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47549 w 8770863"/>
              <a:gd name="connsiteY3" fmla="*/ 362857 h 3286578"/>
              <a:gd name="connsiteX4" fmla="*/ 1076197 w 8770863"/>
              <a:gd name="connsiteY4" fmla="*/ 633541 h 3286578"/>
              <a:gd name="connsiteX5" fmla="*/ 613835 w 8770863"/>
              <a:gd name="connsiteY5" fmla="*/ 914400 h 3286578"/>
              <a:gd name="connsiteX6" fmla="*/ 207435 w 8770863"/>
              <a:gd name="connsiteY6" fmla="*/ 1349828 h 3286578"/>
              <a:gd name="connsiteX7" fmla="*/ 2739 w 8770863"/>
              <a:gd name="connsiteY7" fmla="*/ 1973942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5730 w 8769615"/>
              <a:gd name="connsiteY0" fmla="*/ 0 h 3286578"/>
              <a:gd name="connsiteX1" fmla="*/ 3091808 w 8769615"/>
              <a:gd name="connsiteY1" fmla="*/ 74385 h 3286578"/>
              <a:gd name="connsiteX2" fmla="*/ 2499444 w 8769615"/>
              <a:gd name="connsiteY2" fmla="*/ 188685 h 3286578"/>
              <a:gd name="connsiteX3" fmla="*/ 1846301 w 8769615"/>
              <a:gd name="connsiteY3" fmla="*/ 362857 h 3286578"/>
              <a:gd name="connsiteX4" fmla="*/ 1074949 w 8769615"/>
              <a:gd name="connsiteY4" fmla="*/ 633541 h 3286578"/>
              <a:gd name="connsiteX5" fmla="*/ 612587 w 8769615"/>
              <a:gd name="connsiteY5" fmla="*/ 914400 h 3286578"/>
              <a:gd name="connsiteX6" fmla="*/ 206187 w 8769615"/>
              <a:gd name="connsiteY6" fmla="*/ 1349828 h 3286578"/>
              <a:gd name="connsiteX7" fmla="*/ 1491 w 8769615"/>
              <a:gd name="connsiteY7" fmla="*/ 1973942 h 3286578"/>
              <a:gd name="connsiteX8" fmla="*/ 124188 w 8769615"/>
              <a:gd name="connsiteY8" fmla="*/ 2486282 h 3286578"/>
              <a:gd name="connsiteX9" fmla="*/ 656130 w 8769615"/>
              <a:gd name="connsiteY9" fmla="*/ 2902857 h 3286578"/>
              <a:gd name="connsiteX10" fmla="*/ 1599558 w 8769615"/>
              <a:gd name="connsiteY10" fmla="*/ 3149600 h 3286578"/>
              <a:gd name="connsiteX11" fmla="*/ 2325272 w 8769615"/>
              <a:gd name="connsiteY11" fmla="*/ 3251200 h 3286578"/>
              <a:gd name="connsiteX12" fmla="*/ 3307708 w 8769615"/>
              <a:gd name="connsiteY12" fmla="*/ 3286578 h 3286578"/>
              <a:gd name="connsiteX13" fmla="*/ 4197615 w 8769615"/>
              <a:gd name="connsiteY13" fmla="*/ 3265714 h 3286578"/>
              <a:gd name="connsiteX14" fmla="*/ 5300701 w 8769615"/>
              <a:gd name="connsiteY14" fmla="*/ 3149600 h 3286578"/>
              <a:gd name="connsiteX15" fmla="*/ 6723101 w 8769615"/>
              <a:gd name="connsiteY15" fmla="*/ 2859314 h 3286578"/>
              <a:gd name="connsiteX16" fmla="*/ 8130987 w 8769615"/>
              <a:gd name="connsiteY16" fmla="*/ 2409371 h 3286578"/>
              <a:gd name="connsiteX17" fmla="*/ 8769615 w 8769615"/>
              <a:gd name="connsiteY17" fmla="*/ 2133600 h 3286578"/>
              <a:gd name="connsiteX0" fmla="*/ 3806685 w 8770570"/>
              <a:gd name="connsiteY0" fmla="*/ 0 h 3286578"/>
              <a:gd name="connsiteX1" fmla="*/ 3092763 w 8770570"/>
              <a:gd name="connsiteY1" fmla="*/ 74385 h 3286578"/>
              <a:gd name="connsiteX2" fmla="*/ 2500399 w 8770570"/>
              <a:gd name="connsiteY2" fmla="*/ 188685 h 3286578"/>
              <a:gd name="connsiteX3" fmla="*/ 1847256 w 8770570"/>
              <a:gd name="connsiteY3" fmla="*/ 362857 h 3286578"/>
              <a:gd name="connsiteX4" fmla="*/ 1075904 w 8770570"/>
              <a:gd name="connsiteY4" fmla="*/ 633541 h 3286578"/>
              <a:gd name="connsiteX5" fmla="*/ 613542 w 8770570"/>
              <a:gd name="connsiteY5" fmla="*/ 914400 h 3286578"/>
              <a:gd name="connsiteX6" fmla="*/ 207142 w 8770570"/>
              <a:gd name="connsiteY6" fmla="*/ 1349828 h 3286578"/>
              <a:gd name="connsiteX7" fmla="*/ 2446 w 8770570"/>
              <a:gd name="connsiteY7" fmla="*/ 1973942 h 3286578"/>
              <a:gd name="connsiteX8" fmla="*/ 125143 w 8770570"/>
              <a:gd name="connsiteY8" fmla="*/ 2486282 h 3286578"/>
              <a:gd name="connsiteX9" fmla="*/ 657085 w 8770570"/>
              <a:gd name="connsiteY9" fmla="*/ 2902857 h 3286578"/>
              <a:gd name="connsiteX10" fmla="*/ 1600513 w 8770570"/>
              <a:gd name="connsiteY10" fmla="*/ 3149600 h 3286578"/>
              <a:gd name="connsiteX11" fmla="*/ 2326227 w 8770570"/>
              <a:gd name="connsiteY11" fmla="*/ 3251200 h 3286578"/>
              <a:gd name="connsiteX12" fmla="*/ 3308663 w 8770570"/>
              <a:gd name="connsiteY12" fmla="*/ 3286578 h 3286578"/>
              <a:gd name="connsiteX13" fmla="*/ 4198570 w 8770570"/>
              <a:gd name="connsiteY13" fmla="*/ 3265714 h 3286578"/>
              <a:gd name="connsiteX14" fmla="*/ 5301656 w 8770570"/>
              <a:gd name="connsiteY14" fmla="*/ 3149600 h 3286578"/>
              <a:gd name="connsiteX15" fmla="*/ 6724056 w 8770570"/>
              <a:gd name="connsiteY15" fmla="*/ 2859314 h 3286578"/>
              <a:gd name="connsiteX16" fmla="*/ 8131942 w 8770570"/>
              <a:gd name="connsiteY16" fmla="*/ 2409371 h 3286578"/>
              <a:gd name="connsiteX17" fmla="*/ 8770570 w 8770570"/>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47549 w 8770863"/>
              <a:gd name="connsiteY3" fmla="*/ 362857 h 3286578"/>
              <a:gd name="connsiteX4" fmla="*/ 1076197 w 8770863"/>
              <a:gd name="connsiteY4" fmla="*/ 633541 h 3286578"/>
              <a:gd name="connsiteX5" fmla="*/ 613835 w 8770863"/>
              <a:gd name="connsiteY5" fmla="*/ 914400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47549 w 8770863"/>
              <a:gd name="connsiteY3" fmla="*/ 362857 h 3286578"/>
              <a:gd name="connsiteX4" fmla="*/ 1076197 w 8770863"/>
              <a:gd name="connsiteY4" fmla="*/ 633541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47549 w 8770863"/>
              <a:gd name="connsiteY3" fmla="*/ 362857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88685 h 3286578"/>
              <a:gd name="connsiteX3" fmla="*/ 1838122 w 8770863"/>
              <a:gd name="connsiteY3" fmla="*/ 334577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41551 h 3286578"/>
              <a:gd name="connsiteX3" fmla="*/ 1838122 w 8770863"/>
              <a:gd name="connsiteY3" fmla="*/ 334577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74385 h 3286578"/>
              <a:gd name="connsiteX2" fmla="*/ 2500692 w 8770863"/>
              <a:gd name="connsiteY2" fmla="*/ 141551 h 3286578"/>
              <a:gd name="connsiteX3" fmla="*/ 1828695 w 8770863"/>
              <a:gd name="connsiteY3" fmla="*/ 315724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0 h 3286578"/>
              <a:gd name="connsiteX1" fmla="*/ 3093056 w 8770863"/>
              <a:gd name="connsiteY1" fmla="*/ 46105 h 3286578"/>
              <a:gd name="connsiteX2" fmla="*/ 2500692 w 8770863"/>
              <a:gd name="connsiteY2" fmla="*/ 141551 h 3286578"/>
              <a:gd name="connsiteX3" fmla="*/ 1828695 w 8770863"/>
              <a:gd name="connsiteY3" fmla="*/ 315724 h 3286578"/>
              <a:gd name="connsiteX4" fmla="*/ 1076197 w 8770863"/>
              <a:gd name="connsiteY4" fmla="*/ 614687 h 3286578"/>
              <a:gd name="connsiteX5" fmla="*/ 576128 w 8770863"/>
              <a:gd name="connsiteY5" fmla="*/ 923827 h 3286578"/>
              <a:gd name="connsiteX6" fmla="*/ 207435 w 8770863"/>
              <a:gd name="connsiteY6" fmla="*/ 1349828 h 3286578"/>
              <a:gd name="connsiteX7" fmla="*/ 2739 w 8770863"/>
              <a:gd name="connsiteY7" fmla="*/ 1926808 h 3286578"/>
              <a:gd name="connsiteX8" fmla="*/ 125436 w 8770863"/>
              <a:gd name="connsiteY8" fmla="*/ 2486282 h 3286578"/>
              <a:gd name="connsiteX9" fmla="*/ 657378 w 8770863"/>
              <a:gd name="connsiteY9" fmla="*/ 2902857 h 3286578"/>
              <a:gd name="connsiteX10" fmla="*/ 1600806 w 8770863"/>
              <a:gd name="connsiteY10" fmla="*/ 3149600 h 3286578"/>
              <a:gd name="connsiteX11" fmla="*/ 2326520 w 8770863"/>
              <a:gd name="connsiteY11" fmla="*/ 3251200 h 3286578"/>
              <a:gd name="connsiteX12" fmla="*/ 3308956 w 8770863"/>
              <a:gd name="connsiteY12" fmla="*/ 3286578 h 3286578"/>
              <a:gd name="connsiteX13" fmla="*/ 4198863 w 8770863"/>
              <a:gd name="connsiteY13" fmla="*/ 3265714 h 3286578"/>
              <a:gd name="connsiteX14" fmla="*/ 5301949 w 8770863"/>
              <a:gd name="connsiteY14" fmla="*/ 3149600 h 3286578"/>
              <a:gd name="connsiteX15" fmla="*/ 6724349 w 8770863"/>
              <a:gd name="connsiteY15" fmla="*/ 2859314 h 3286578"/>
              <a:gd name="connsiteX16" fmla="*/ 8132235 w 8770863"/>
              <a:gd name="connsiteY16" fmla="*/ 2409371 h 3286578"/>
              <a:gd name="connsiteX17" fmla="*/ 8770863 w 8770863"/>
              <a:gd name="connsiteY17" fmla="*/ 2133600 h 3286578"/>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24349 w 8770863"/>
              <a:gd name="connsiteY15" fmla="*/ 2861615 h 3288879"/>
              <a:gd name="connsiteX16" fmla="*/ 8132235 w 8770863"/>
              <a:gd name="connsiteY16" fmla="*/ 2411672 h 3288879"/>
              <a:gd name="connsiteX17" fmla="*/ 8770863 w 8770863"/>
              <a:gd name="connsiteY17" fmla="*/ 2135901 h 3288879"/>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24349 w 8770863"/>
              <a:gd name="connsiteY15" fmla="*/ 2861615 h 3288879"/>
              <a:gd name="connsiteX16" fmla="*/ 8085101 w 8770863"/>
              <a:gd name="connsiteY16" fmla="*/ 2402245 h 3288879"/>
              <a:gd name="connsiteX17" fmla="*/ 8770863 w 8770863"/>
              <a:gd name="connsiteY17" fmla="*/ 2135901 h 3288879"/>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24349 w 8770863"/>
              <a:gd name="connsiteY15" fmla="*/ 2861615 h 3288879"/>
              <a:gd name="connsiteX16" fmla="*/ 8085101 w 8770863"/>
              <a:gd name="connsiteY16" fmla="*/ 2402245 h 3288879"/>
              <a:gd name="connsiteX17" fmla="*/ 8770863 w 8770863"/>
              <a:gd name="connsiteY17" fmla="*/ 2135901 h 3288879"/>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24349 w 8770863"/>
              <a:gd name="connsiteY15" fmla="*/ 2861615 h 3288879"/>
              <a:gd name="connsiteX16" fmla="*/ 8085101 w 8770863"/>
              <a:gd name="connsiteY16" fmla="*/ 2402245 h 3288879"/>
              <a:gd name="connsiteX17" fmla="*/ 8770863 w 8770863"/>
              <a:gd name="connsiteY17" fmla="*/ 2135901 h 3288879"/>
              <a:gd name="connsiteX0" fmla="*/ 3806978 w 8770863"/>
              <a:gd name="connsiteY0" fmla="*/ 2301 h 3288879"/>
              <a:gd name="connsiteX1" fmla="*/ 3093056 w 8770863"/>
              <a:gd name="connsiteY1" fmla="*/ 48406 h 3288879"/>
              <a:gd name="connsiteX2" fmla="*/ 2500692 w 8770863"/>
              <a:gd name="connsiteY2" fmla="*/ 143852 h 3288879"/>
              <a:gd name="connsiteX3" fmla="*/ 1828695 w 8770863"/>
              <a:gd name="connsiteY3" fmla="*/ 318025 h 3288879"/>
              <a:gd name="connsiteX4" fmla="*/ 1076197 w 8770863"/>
              <a:gd name="connsiteY4" fmla="*/ 616988 h 3288879"/>
              <a:gd name="connsiteX5" fmla="*/ 576128 w 8770863"/>
              <a:gd name="connsiteY5" fmla="*/ 926128 h 3288879"/>
              <a:gd name="connsiteX6" fmla="*/ 207435 w 8770863"/>
              <a:gd name="connsiteY6" fmla="*/ 1352129 h 3288879"/>
              <a:gd name="connsiteX7" fmla="*/ 2739 w 8770863"/>
              <a:gd name="connsiteY7" fmla="*/ 1929109 h 3288879"/>
              <a:gd name="connsiteX8" fmla="*/ 125436 w 8770863"/>
              <a:gd name="connsiteY8" fmla="*/ 2488583 h 3288879"/>
              <a:gd name="connsiteX9" fmla="*/ 657378 w 8770863"/>
              <a:gd name="connsiteY9" fmla="*/ 2905158 h 3288879"/>
              <a:gd name="connsiteX10" fmla="*/ 1600806 w 8770863"/>
              <a:gd name="connsiteY10" fmla="*/ 3151901 h 3288879"/>
              <a:gd name="connsiteX11" fmla="*/ 2326520 w 8770863"/>
              <a:gd name="connsiteY11" fmla="*/ 3253501 h 3288879"/>
              <a:gd name="connsiteX12" fmla="*/ 3308956 w 8770863"/>
              <a:gd name="connsiteY12" fmla="*/ 3288879 h 3288879"/>
              <a:gd name="connsiteX13" fmla="*/ 4198863 w 8770863"/>
              <a:gd name="connsiteY13" fmla="*/ 3268015 h 3288879"/>
              <a:gd name="connsiteX14" fmla="*/ 5301949 w 8770863"/>
              <a:gd name="connsiteY14" fmla="*/ 3151901 h 3288879"/>
              <a:gd name="connsiteX15" fmla="*/ 6771483 w 8770863"/>
              <a:gd name="connsiteY15" fmla="*/ 2842761 h 3288879"/>
              <a:gd name="connsiteX16" fmla="*/ 8085101 w 8770863"/>
              <a:gd name="connsiteY16" fmla="*/ 2402245 h 3288879"/>
              <a:gd name="connsiteX17" fmla="*/ 8770863 w 8770863"/>
              <a:gd name="connsiteY17" fmla="*/ 2135901 h 3288879"/>
              <a:gd name="connsiteX0" fmla="*/ 3806978 w 8770863"/>
              <a:gd name="connsiteY0" fmla="*/ 2301 h 3279453"/>
              <a:gd name="connsiteX1" fmla="*/ 3093056 w 8770863"/>
              <a:gd name="connsiteY1" fmla="*/ 48406 h 3279453"/>
              <a:gd name="connsiteX2" fmla="*/ 2500692 w 8770863"/>
              <a:gd name="connsiteY2" fmla="*/ 143852 h 3279453"/>
              <a:gd name="connsiteX3" fmla="*/ 1828695 w 8770863"/>
              <a:gd name="connsiteY3" fmla="*/ 318025 h 3279453"/>
              <a:gd name="connsiteX4" fmla="*/ 1076197 w 8770863"/>
              <a:gd name="connsiteY4" fmla="*/ 616988 h 3279453"/>
              <a:gd name="connsiteX5" fmla="*/ 576128 w 8770863"/>
              <a:gd name="connsiteY5" fmla="*/ 926128 h 3279453"/>
              <a:gd name="connsiteX6" fmla="*/ 207435 w 8770863"/>
              <a:gd name="connsiteY6" fmla="*/ 1352129 h 3279453"/>
              <a:gd name="connsiteX7" fmla="*/ 2739 w 8770863"/>
              <a:gd name="connsiteY7" fmla="*/ 1929109 h 3279453"/>
              <a:gd name="connsiteX8" fmla="*/ 125436 w 8770863"/>
              <a:gd name="connsiteY8" fmla="*/ 2488583 h 3279453"/>
              <a:gd name="connsiteX9" fmla="*/ 657378 w 8770863"/>
              <a:gd name="connsiteY9" fmla="*/ 2905158 h 3279453"/>
              <a:gd name="connsiteX10" fmla="*/ 1600806 w 8770863"/>
              <a:gd name="connsiteY10" fmla="*/ 3151901 h 3279453"/>
              <a:gd name="connsiteX11" fmla="*/ 2326520 w 8770863"/>
              <a:gd name="connsiteY11" fmla="*/ 3253501 h 3279453"/>
              <a:gd name="connsiteX12" fmla="*/ 3308956 w 8770863"/>
              <a:gd name="connsiteY12" fmla="*/ 3279453 h 3279453"/>
              <a:gd name="connsiteX13" fmla="*/ 4198863 w 8770863"/>
              <a:gd name="connsiteY13" fmla="*/ 3268015 h 3279453"/>
              <a:gd name="connsiteX14" fmla="*/ 5301949 w 8770863"/>
              <a:gd name="connsiteY14" fmla="*/ 3151901 h 3279453"/>
              <a:gd name="connsiteX15" fmla="*/ 6771483 w 8770863"/>
              <a:gd name="connsiteY15" fmla="*/ 2842761 h 3279453"/>
              <a:gd name="connsiteX16" fmla="*/ 8085101 w 8770863"/>
              <a:gd name="connsiteY16" fmla="*/ 2402245 h 3279453"/>
              <a:gd name="connsiteX17" fmla="*/ 8770863 w 8770863"/>
              <a:gd name="connsiteY17" fmla="*/ 2135901 h 3279453"/>
              <a:gd name="connsiteX0" fmla="*/ 3806978 w 8770863"/>
              <a:gd name="connsiteY0" fmla="*/ 2301 h 3279453"/>
              <a:gd name="connsiteX1" fmla="*/ 3093056 w 8770863"/>
              <a:gd name="connsiteY1" fmla="*/ 48406 h 3279453"/>
              <a:gd name="connsiteX2" fmla="*/ 2500692 w 8770863"/>
              <a:gd name="connsiteY2" fmla="*/ 143852 h 3279453"/>
              <a:gd name="connsiteX3" fmla="*/ 1828695 w 8770863"/>
              <a:gd name="connsiteY3" fmla="*/ 318025 h 3279453"/>
              <a:gd name="connsiteX4" fmla="*/ 1076197 w 8770863"/>
              <a:gd name="connsiteY4" fmla="*/ 616988 h 3279453"/>
              <a:gd name="connsiteX5" fmla="*/ 576128 w 8770863"/>
              <a:gd name="connsiteY5" fmla="*/ 926128 h 3279453"/>
              <a:gd name="connsiteX6" fmla="*/ 207435 w 8770863"/>
              <a:gd name="connsiteY6" fmla="*/ 1352129 h 3279453"/>
              <a:gd name="connsiteX7" fmla="*/ 2739 w 8770863"/>
              <a:gd name="connsiteY7" fmla="*/ 1929109 h 3279453"/>
              <a:gd name="connsiteX8" fmla="*/ 125436 w 8770863"/>
              <a:gd name="connsiteY8" fmla="*/ 2488583 h 3279453"/>
              <a:gd name="connsiteX9" fmla="*/ 657378 w 8770863"/>
              <a:gd name="connsiteY9" fmla="*/ 2905158 h 3279453"/>
              <a:gd name="connsiteX10" fmla="*/ 1600806 w 8770863"/>
              <a:gd name="connsiteY10" fmla="*/ 3151901 h 3279453"/>
              <a:gd name="connsiteX11" fmla="*/ 2326520 w 8770863"/>
              <a:gd name="connsiteY11" fmla="*/ 3234647 h 3279453"/>
              <a:gd name="connsiteX12" fmla="*/ 3308956 w 8770863"/>
              <a:gd name="connsiteY12" fmla="*/ 3279453 h 3279453"/>
              <a:gd name="connsiteX13" fmla="*/ 4198863 w 8770863"/>
              <a:gd name="connsiteY13" fmla="*/ 3268015 h 3279453"/>
              <a:gd name="connsiteX14" fmla="*/ 5301949 w 8770863"/>
              <a:gd name="connsiteY14" fmla="*/ 3151901 h 3279453"/>
              <a:gd name="connsiteX15" fmla="*/ 6771483 w 8770863"/>
              <a:gd name="connsiteY15" fmla="*/ 2842761 h 3279453"/>
              <a:gd name="connsiteX16" fmla="*/ 8085101 w 8770863"/>
              <a:gd name="connsiteY16" fmla="*/ 2402245 h 3279453"/>
              <a:gd name="connsiteX17" fmla="*/ 8770863 w 8770863"/>
              <a:gd name="connsiteY17" fmla="*/ 2135901 h 3279453"/>
              <a:gd name="connsiteX0" fmla="*/ 3806978 w 8770863"/>
              <a:gd name="connsiteY0" fmla="*/ 2301 h 3279453"/>
              <a:gd name="connsiteX1" fmla="*/ 3093056 w 8770863"/>
              <a:gd name="connsiteY1" fmla="*/ 48406 h 3279453"/>
              <a:gd name="connsiteX2" fmla="*/ 2500692 w 8770863"/>
              <a:gd name="connsiteY2" fmla="*/ 143852 h 3279453"/>
              <a:gd name="connsiteX3" fmla="*/ 1828695 w 8770863"/>
              <a:gd name="connsiteY3" fmla="*/ 318025 h 3279453"/>
              <a:gd name="connsiteX4" fmla="*/ 1076197 w 8770863"/>
              <a:gd name="connsiteY4" fmla="*/ 616988 h 3279453"/>
              <a:gd name="connsiteX5" fmla="*/ 576128 w 8770863"/>
              <a:gd name="connsiteY5" fmla="*/ 926128 h 3279453"/>
              <a:gd name="connsiteX6" fmla="*/ 207435 w 8770863"/>
              <a:gd name="connsiteY6" fmla="*/ 1352129 h 3279453"/>
              <a:gd name="connsiteX7" fmla="*/ 2739 w 8770863"/>
              <a:gd name="connsiteY7" fmla="*/ 1929109 h 3279453"/>
              <a:gd name="connsiteX8" fmla="*/ 125436 w 8770863"/>
              <a:gd name="connsiteY8" fmla="*/ 2488583 h 3279453"/>
              <a:gd name="connsiteX9" fmla="*/ 657378 w 8770863"/>
              <a:gd name="connsiteY9" fmla="*/ 2905158 h 3279453"/>
              <a:gd name="connsiteX10" fmla="*/ 1600806 w 8770863"/>
              <a:gd name="connsiteY10" fmla="*/ 3151901 h 3279453"/>
              <a:gd name="connsiteX11" fmla="*/ 2326520 w 8770863"/>
              <a:gd name="connsiteY11" fmla="*/ 3234647 h 3279453"/>
              <a:gd name="connsiteX12" fmla="*/ 3308956 w 8770863"/>
              <a:gd name="connsiteY12" fmla="*/ 3279453 h 3279453"/>
              <a:gd name="connsiteX13" fmla="*/ 4198863 w 8770863"/>
              <a:gd name="connsiteY13" fmla="*/ 3268015 h 3279453"/>
              <a:gd name="connsiteX14" fmla="*/ 5301949 w 8770863"/>
              <a:gd name="connsiteY14" fmla="*/ 3151901 h 3279453"/>
              <a:gd name="connsiteX15" fmla="*/ 6771483 w 8770863"/>
              <a:gd name="connsiteY15" fmla="*/ 2842761 h 3279453"/>
              <a:gd name="connsiteX16" fmla="*/ 8085101 w 8770863"/>
              <a:gd name="connsiteY16" fmla="*/ 2402245 h 3279453"/>
              <a:gd name="connsiteX17" fmla="*/ 8770863 w 8770863"/>
              <a:gd name="connsiteY17" fmla="*/ 2135901 h 3279453"/>
              <a:gd name="connsiteX0" fmla="*/ 3860318 w 8770863"/>
              <a:gd name="connsiteY0" fmla="*/ 765 h 3346497"/>
              <a:gd name="connsiteX1" fmla="*/ 3093056 w 8770863"/>
              <a:gd name="connsiteY1" fmla="*/ 115450 h 3346497"/>
              <a:gd name="connsiteX2" fmla="*/ 2500692 w 8770863"/>
              <a:gd name="connsiteY2" fmla="*/ 210896 h 3346497"/>
              <a:gd name="connsiteX3" fmla="*/ 1828695 w 8770863"/>
              <a:gd name="connsiteY3" fmla="*/ 385069 h 3346497"/>
              <a:gd name="connsiteX4" fmla="*/ 1076197 w 8770863"/>
              <a:gd name="connsiteY4" fmla="*/ 684032 h 3346497"/>
              <a:gd name="connsiteX5" fmla="*/ 576128 w 8770863"/>
              <a:gd name="connsiteY5" fmla="*/ 993172 h 3346497"/>
              <a:gd name="connsiteX6" fmla="*/ 207435 w 8770863"/>
              <a:gd name="connsiteY6" fmla="*/ 1419173 h 3346497"/>
              <a:gd name="connsiteX7" fmla="*/ 2739 w 8770863"/>
              <a:gd name="connsiteY7" fmla="*/ 1996153 h 3346497"/>
              <a:gd name="connsiteX8" fmla="*/ 125436 w 8770863"/>
              <a:gd name="connsiteY8" fmla="*/ 2555627 h 3346497"/>
              <a:gd name="connsiteX9" fmla="*/ 657378 w 8770863"/>
              <a:gd name="connsiteY9" fmla="*/ 2972202 h 3346497"/>
              <a:gd name="connsiteX10" fmla="*/ 1600806 w 8770863"/>
              <a:gd name="connsiteY10" fmla="*/ 3218945 h 3346497"/>
              <a:gd name="connsiteX11" fmla="*/ 2326520 w 8770863"/>
              <a:gd name="connsiteY11" fmla="*/ 3301691 h 3346497"/>
              <a:gd name="connsiteX12" fmla="*/ 3308956 w 8770863"/>
              <a:gd name="connsiteY12" fmla="*/ 3346497 h 3346497"/>
              <a:gd name="connsiteX13" fmla="*/ 4198863 w 8770863"/>
              <a:gd name="connsiteY13" fmla="*/ 3335059 h 3346497"/>
              <a:gd name="connsiteX14" fmla="*/ 5301949 w 8770863"/>
              <a:gd name="connsiteY14" fmla="*/ 3218945 h 3346497"/>
              <a:gd name="connsiteX15" fmla="*/ 6771483 w 8770863"/>
              <a:gd name="connsiteY15" fmla="*/ 2909805 h 3346497"/>
              <a:gd name="connsiteX16" fmla="*/ 8085101 w 8770863"/>
              <a:gd name="connsiteY16" fmla="*/ 2469289 h 3346497"/>
              <a:gd name="connsiteX17" fmla="*/ 8770863 w 8770863"/>
              <a:gd name="connsiteY17" fmla="*/ 2202945 h 3346497"/>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6852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6852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6852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6852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7614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8376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8376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85101 w 8770863"/>
              <a:gd name="connsiteY16" fmla="*/ 2483764 h 3345732"/>
              <a:gd name="connsiteX17" fmla="*/ 8770863 w 8770863"/>
              <a:gd name="connsiteY17" fmla="*/ 2202180 h 3345732"/>
              <a:gd name="connsiteX0" fmla="*/ 3860318 w 8770863"/>
              <a:gd name="connsiteY0" fmla="*/ 0 h 3345732"/>
              <a:gd name="connsiteX1" fmla="*/ 3093056 w 8770863"/>
              <a:gd name="connsiteY1" fmla="*/ 114685 h 3345732"/>
              <a:gd name="connsiteX2" fmla="*/ 2500692 w 8770863"/>
              <a:gd name="connsiteY2" fmla="*/ 210131 h 3345732"/>
              <a:gd name="connsiteX3" fmla="*/ 1828695 w 8770863"/>
              <a:gd name="connsiteY3" fmla="*/ 384304 h 3345732"/>
              <a:gd name="connsiteX4" fmla="*/ 1076197 w 8770863"/>
              <a:gd name="connsiteY4" fmla="*/ 683267 h 3345732"/>
              <a:gd name="connsiteX5" fmla="*/ 576128 w 8770863"/>
              <a:gd name="connsiteY5" fmla="*/ 992407 h 3345732"/>
              <a:gd name="connsiteX6" fmla="*/ 207435 w 8770863"/>
              <a:gd name="connsiteY6" fmla="*/ 1418408 h 3345732"/>
              <a:gd name="connsiteX7" fmla="*/ 2739 w 8770863"/>
              <a:gd name="connsiteY7" fmla="*/ 1995388 h 3345732"/>
              <a:gd name="connsiteX8" fmla="*/ 125436 w 8770863"/>
              <a:gd name="connsiteY8" fmla="*/ 2554862 h 3345732"/>
              <a:gd name="connsiteX9" fmla="*/ 657378 w 8770863"/>
              <a:gd name="connsiteY9" fmla="*/ 2971437 h 3345732"/>
              <a:gd name="connsiteX10" fmla="*/ 1600806 w 8770863"/>
              <a:gd name="connsiteY10" fmla="*/ 3218180 h 3345732"/>
              <a:gd name="connsiteX11" fmla="*/ 2326520 w 8770863"/>
              <a:gd name="connsiteY11" fmla="*/ 3300926 h 3345732"/>
              <a:gd name="connsiteX12" fmla="*/ 3308956 w 8770863"/>
              <a:gd name="connsiteY12" fmla="*/ 3345732 h 3345732"/>
              <a:gd name="connsiteX13" fmla="*/ 4198863 w 8770863"/>
              <a:gd name="connsiteY13" fmla="*/ 3334294 h 3345732"/>
              <a:gd name="connsiteX14" fmla="*/ 5301949 w 8770863"/>
              <a:gd name="connsiteY14" fmla="*/ 3218180 h 3345732"/>
              <a:gd name="connsiteX15" fmla="*/ 6771483 w 8770863"/>
              <a:gd name="connsiteY15" fmla="*/ 2909040 h 3345732"/>
              <a:gd name="connsiteX16" fmla="*/ 8097801 w 8770863"/>
              <a:gd name="connsiteY16" fmla="*/ 2661564 h 3345732"/>
              <a:gd name="connsiteX17" fmla="*/ 8770863 w 8770863"/>
              <a:gd name="connsiteY17" fmla="*/ 22021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0978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0978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0978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0978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8110501 w 9062963"/>
              <a:gd name="connsiteY16" fmla="*/ 2661564 h 3345732"/>
              <a:gd name="connsiteX17" fmla="*/ 9062963 w 9062963"/>
              <a:gd name="connsiteY17" fmla="*/ 2481580 h 3345732"/>
              <a:gd name="connsiteX0" fmla="*/ 3860318 w 9062963"/>
              <a:gd name="connsiteY0" fmla="*/ 0 h 3345732"/>
              <a:gd name="connsiteX1" fmla="*/ 3093056 w 9062963"/>
              <a:gd name="connsiteY1" fmla="*/ 114685 h 3345732"/>
              <a:gd name="connsiteX2" fmla="*/ 2500692 w 9062963"/>
              <a:gd name="connsiteY2" fmla="*/ 210131 h 3345732"/>
              <a:gd name="connsiteX3" fmla="*/ 1828695 w 9062963"/>
              <a:gd name="connsiteY3" fmla="*/ 384304 h 3345732"/>
              <a:gd name="connsiteX4" fmla="*/ 1076197 w 9062963"/>
              <a:gd name="connsiteY4" fmla="*/ 683267 h 3345732"/>
              <a:gd name="connsiteX5" fmla="*/ 576128 w 9062963"/>
              <a:gd name="connsiteY5" fmla="*/ 992407 h 3345732"/>
              <a:gd name="connsiteX6" fmla="*/ 207435 w 9062963"/>
              <a:gd name="connsiteY6" fmla="*/ 1418408 h 3345732"/>
              <a:gd name="connsiteX7" fmla="*/ 2739 w 9062963"/>
              <a:gd name="connsiteY7" fmla="*/ 1995388 h 3345732"/>
              <a:gd name="connsiteX8" fmla="*/ 125436 w 9062963"/>
              <a:gd name="connsiteY8" fmla="*/ 2554862 h 3345732"/>
              <a:gd name="connsiteX9" fmla="*/ 657378 w 9062963"/>
              <a:gd name="connsiteY9" fmla="*/ 2971437 h 3345732"/>
              <a:gd name="connsiteX10" fmla="*/ 1600806 w 9062963"/>
              <a:gd name="connsiteY10" fmla="*/ 3218180 h 3345732"/>
              <a:gd name="connsiteX11" fmla="*/ 2326520 w 9062963"/>
              <a:gd name="connsiteY11" fmla="*/ 3300926 h 3345732"/>
              <a:gd name="connsiteX12" fmla="*/ 3308956 w 9062963"/>
              <a:gd name="connsiteY12" fmla="*/ 3345732 h 3345732"/>
              <a:gd name="connsiteX13" fmla="*/ 4198863 w 9062963"/>
              <a:gd name="connsiteY13" fmla="*/ 3334294 h 3345732"/>
              <a:gd name="connsiteX14" fmla="*/ 5301949 w 9062963"/>
              <a:gd name="connsiteY14" fmla="*/ 3218180 h 3345732"/>
              <a:gd name="connsiteX15" fmla="*/ 6771483 w 9062963"/>
              <a:gd name="connsiteY15" fmla="*/ 2909040 h 3345732"/>
              <a:gd name="connsiteX16" fmla="*/ 9062963 w 9062963"/>
              <a:gd name="connsiteY16" fmla="*/ 2481580 h 3345732"/>
              <a:gd name="connsiteX0" fmla="*/ 3860318 w 9189963"/>
              <a:gd name="connsiteY0" fmla="*/ 0 h 3345732"/>
              <a:gd name="connsiteX1" fmla="*/ 3093056 w 9189963"/>
              <a:gd name="connsiteY1" fmla="*/ 114685 h 3345732"/>
              <a:gd name="connsiteX2" fmla="*/ 2500692 w 9189963"/>
              <a:gd name="connsiteY2" fmla="*/ 210131 h 3345732"/>
              <a:gd name="connsiteX3" fmla="*/ 1828695 w 9189963"/>
              <a:gd name="connsiteY3" fmla="*/ 384304 h 3345732"/>
              <a:gd name="connsiteX4" fmla="*/ 1076197 w 9189963"/>
              <a:gd name="connsiteY4" fmla="*/ 683267 h 3345732"/>
              <a:gd name="connsiteX5" fmla="*/ 576128 w 9189963"/>
              <a:gd name="connsiteY5" fmla="*/ 992407 h 3345732"/>
              <a:gd name="connsiteX6" fmla="*/ 207435 w 9189963"/>
              <a:gd name="connsiteY6" fmla="*/ 1418408 h 3345732"/>
              <a:gd name="connsiteX7" fmla="*/ 2739 w 9189963"/>
              <a:gd name="connsiteY7" fmla="*/ 1995388 h 3345732"/>
              <a:gd name="connsiteX8" fmla="*/ 125436 w 9189963"/>
              <a:gd name="connsiteY8" fmla="*/ 2554862 h 3345732"/>
              <a:gd name="connsiteX9" fmla="*/ 657378 w 9189963"/>
              <a:gd name="connsiteY9" fmla="*/ 2971437 h 3345732"/>
              <a:gd name="connsiteX10" fmla="*/ 1600806 w 9189963"/>
              <a:gd name="connsiteY10" fmla="*/ 3218180 h 3345732"/>
              <a:gd name="connsiteX11" fmla="*/ 2326520 w 9189963"/>
              <a:gd name="connsiteY11" fmla="*/ 3300926 h 3345732"/>
              <a:gd name="connsiteX12" fmla="*/ 3308956 w 9189963"/>
              <a:gd name="connsiteY12" fmla="*/ 3345732 h 3345732"/>
              <a:gd name="connsiteX13" fmla="*/ 4198863 w 9189963"/>
              <a:gd name="connsiteY13" fmla="*/ 3334294 h 3345732"/>
              <a:gd name="connsiteX14" fmla="*/ 5301949 w 9189963"/>
              <a:gd name="connsiteY14" fmla="*/ 3218180 h 3345732"/>
              <a:gd name="connsiteX15" fmla="*/ 6771483 w 9189963"/>
              <a:gd name="connsiteY15" fmla="*/ 2909040 h 3345732"/>
              <a:gd name="connsiteX16" fmla="*/ 9189963 w 9189963"/>
              <a:gd name="connsiteY16" fmla="*/ 2659380 h 3345732"/>
              <a:gd name="connsiteX0" fmla="*/ 3860318 w 9189963"/>
              <a:gd name="connsiteY0" fmla="*/ 0 h 3345732"/>
              <a:gd name="connsiteX1" fmla="*/ 3093056 w 9189963"/>
              <a:gd name="connsiteY1" fmla="*/ 114685 h 3345732"/>
              <a:gd name="connsiteX2" fmla="*/ 2500692 w 9189963"/>
              <a:gd name="connsiteY2" fmla="*/ 210131 h 3345732"/>
              <a:gd name="connsiteX3" fmla="*/ 1828695 w 9189963"/>
              <a:gd name="connsiteY3" fmla="*/ 384304 h 3345732"/>
              <a:gd name="connsiteX4" fmla="*/ 1076197 w 9189963"/>
              <a:gd name="connsiteY4" fmla="*/ 683267 h 3345732"/>
              <a:gd name="connsiteX5" fmla="*/ 576128 w 9189963"/>
              <a:gd name="connsiteY5" fmla="*/ 992407 h 3345732"/>
              <a:gd name="connsiteX6" fmla="*/ 207435 w 9189963"/>
              <a:gd name="connsiteY6" fmla="*/ 1418408 h 3345732"/>
              <a:gd name="connsiteX7" fmla="*/ 2739 w 9189963"/>
              <a:gd name="connsiteY7" fmla="*/ 1995388 h 3345732"/>
              <a:gd name="connsiteX8" fmla="*/ 125436 w 9189963"/>
              <a:gd name="connsiteY8" fmla="*/ 2554862 h 3345732"/>
              <a:gd name="connsiteX9" fmla="*/ 657378 w 9189963"/>
              <a:gd name="connsiteY9" fmla="*/ 2971437 h 3345732"/>
              <a:gd name="connsiteX10" fmla="*/ 1600806 w 9189963"/>
              <a:gd name="connsiteY10" fmla="*/ 3218180 h 3345732"/>
              <a:gd name="connsiteX11" fmla="*/ 2326520 w 9189963"/>
              <a:gd name="connsiteY11" fmla="*/ 3300926 h 3345732"/>
              <a:gd name="connsiteX12" fmla="*/ 3308956 w 9189963"/>
              <a:gd name="connsiteY12" fmla="*/ 3345732 h 3345732"/>
              <a:gd name="connsiteX13" fmla="*/ 4198863 w 9189963"/>
              <a:gd name="connsiteY13" fmla="*/ 3334294 h 3345732"/>
              <a:gd name="connsiteX14" fmla="*/ 5301949 w 9189963"/>
              <a:gd name="connsiteY14" fmla="*/ 3218180 h 3345732"/>
              <a:gd name="connsiteX15" fmla="*/ 6936583 w 9189963"/>
              <a:gd name="connsiteY15" fmla="*/ 2997940 h 3345732"/>
              <a:gd name="connsiteX16" fmla="*/ 9189963 w 9189963"/>
              <a:gd name="connsiteY16" fmla="*/ 2659380 h 3345732"/>
              <a:gd name="connsiteX0" fmla="*/ 3860318 w 9164563"/>
              <a:gd name="connsiteY0" fmla="*/ 0 h 3345732"/>
              <a:gd name="connsiteX1" fmla="*/ 3093056 w 9164563"/>
              <a:gd name="connsiteY1" fmla="*/ 114685 h 3345732"/>
              <a:gd name="connsiteX2" fmla="*/ 2500692 w 9164563"/>
              <a:gd name="connsiteY2" fmla="*/ 210131 h 3345732"/>
              <a:gd name="connsiteX3" fmla="*/ 1828695 w 9164563"/>
              <a:gd name="connsiteY3" fmla="*/ 384304 h 3345732"/>
              <a:gd name="connsiteX4" fmla="*/ 1076197 w 9164563"/>
              <a:gd name="connsiteY4" fmla="*/ 683267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2326520 w 9164563"/>
              <a:gd name="connsiteY11" fmla="*/ 3300926 h 3345732"/>
              <a:gd name="connsiteX12" fmla="*/ 3308956 w 9164563"/>
              <a:gd name="connsiteY12" fmla="*/ 3345732 h 3345732"/>
              <a:gd name="connsiteX13" fmla="*/ 4198863 w 9164563"/>
              <a:gd name="connsiteY13" fmla="*/ 3334294 h 3345732"/>
              <a:gd name="connsiteX14" fmla="*/ 5301949 w 9164563"/>
              <a:gd name="connsiteY14" fmla="*/ 3218180 h 3345732"/>
              <a:gd name="connsiteX15" fmla="*/ 6936583 w 9164563"/>
              <a:gd name="connsiteY15" fmla="*/ 2997940 h 3345732"/>
              <a:gd name="connsiteX16" fmla="*/ 9164563 w 9164563"/>
              <a:gd name="connsiteY16" fmla="*/ 2608580 h 3345732"/>
              <a:gd name="connsiteX0" fmla="*/ 3860318 w 9164563"/>
              <a:gd name="connsiteY0" fmla="*/ 0 h 3345732"/>
              <a:gd name="connsiteX1" fmla="*/ 3093056 w 9164563"/>
              <a:gd name="connsiteY1" fmla="*/ 114685 h 3345732"/>
              <a:gd name="connsiteX2" fmla="*/ 2500692 w 9164563"/>
              <a:gd name="connsiteY2" fmla="*/ 210131 h 3345732"/>
              <a:gd name="connsiteX3" fmla="*/ 1828695 w 9164563"/>
              <a:gd name="connsiteY3" fmla="*/ 384304 h 3345732"/>
              <a:gd name="connsiteX4" fmla="*/ 1076197 w 9164563"/>
              <a:gd name="connsiteY4" fmla="*/ 683267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2326520 w 9164563"/>
              <a:gd name="connsiteY11" fmla="*/ 3300926 h 3345732"/>
              <a:gd name="connsiteX12" fmla="*/ 3308956 w 9164563"/>
              <a:gd name="connsiteY12" fmla="*/ 3345732 h 3345732"/>
              <a:gd name="connsiteX13" fmla="*/ 4198863 w 9164563"/>
              <a:gd name="connsiteY13" fmla="*/ 3334294 h 3345732"/>
              <a:gd name="connsiteX14" fmla="*/ 5301949 w 9164563"/>
              <a:gd name="connsiteY14" fmla="*/ 3218180 h 3345732"/>
              <a:gd name="connsiteX15" fmla="*/ 6936583 w 9164563"/>
              <a:gd name="connsiteY15" fmla="*/ 2997940 h 3345732"/>
              <a:gd name="connsiteX16" fmla="*/ 9164563 w 9164563"/>
              <a:gd name="connsiteY16" fmla="*/ 2608580 h 3345732"/>
              <a:gd name="connsiteX0" fmla="*/ 3860318 w 9164563"/>
              <a:gd name="connsiteY0" fmla="*/ 0 h 3345732"/>
              <a:gd name="connsiteX1" fmla="*/ 3093056 w 9164563"/>
              <a:gd name="connsiteY1" fmla="*/ 114685 h 3345732"/>
              <a:gd name="connsiteX2" fmla="*/ 2500692 w 9164563"/>
              <a:gd name="connsiteY2" fmla="*/ 210131 h 3345732"/>
              <a:gd name="connsiteX3" fmla="*/ 1828695 w 9164563"/>
              <a:gd name="connsiteY3" fmla="*/ 384304 h 3345732"/>
              <a:gd name="connsiteX4" fmla="*/ 1076197 w 9164563"/>
              <a:gd name="connsiteY4" fmla="*/ 683267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2326520 w 9164563"/>
              <a:gd name="connsiteY11" fmla="*/ 3300926 h 3345732"/>
              <a:gd name="connsiteX12" fmla="*/ 3308956 w 9164563"/>
              <a:gd name="connsiteY12" fmla="*/ 3345732 h 3345732"/>
              <a:gd name="connsiteX13" fmla="*/ 4198863 w 9164563"/>
              <a:gd name="connsiteY13" fmla="*/ 3334294 h 3345732"/>
              <a:gd name="connsiteX14" fmla="*/ 5301949 w 9164563"/>
              <a:gd name="connsiteY14" fmla="*/ 3218180 h 3345732"/>
              <a:gd name="connsiteX15" fmla="*/ 6936583 w 9164563"/>
              <a:gd name="connsiteY15" fmla="*/ 2997940 h 3345732"/>
              <a:gd name="connsiteX16" fmla="*/ 9164563 w 9164563"/>
              <a:gd name="connsiteY16" fmla="*/ 2608580 h 3345732"/>
              <a:gd name="connsiteX0" fmla="*/ 3860318 w 9164563"/>
              <a:gd name="connsiteY0" fmla="*/ 0 h 3345732"/>
              <a:gd name="connsiteX1" fmla="*/ 3093056 w 9164563"/>
              <a:gd name="connsiteY1" fmla="*/ 114685 h 3345732"/>
              <a:gd name="connsiteX2" fmla="*/ 2500692 w 9164563"/>
              <a:gd name="connsiteY2" fmla="*/ 210131 h 3345732"/>
              <a:gd name="connsiteX3" fmla="*/ 1828695 w 9164563"/>
              <a:gd name="connsiteY3" fmla="*/ 384304 h 3345732"/>
              <a:gd name="connsiteX4" fmla="*/ 1076197 w 9164563"/>
              <a:gd name="connsiteY4" fmla="*/ 683267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3308956 w 9164563"/>
              <a:gd name="connsiteY11" fmla="*/ 3345732 h 3345732"/>
              <a:gd name="connsiteX12" fmla="*/ 4198863 w 9164563"/>
              <a:gd name="connsiteY12" fmla="*/ 3334294 h 3345732"/>
              <a:gd name="connsiteX13" fmla="*/ 5301949 w 9164563"/>
              <a:gd name="connsiteY13" fmla="*/ 3218180 h 3345732"/>
              <a:gd name="connsiteX14" fmla="*/ 6936583 w 9164563"/>
              <a:gd name="connsiteY14" fmla="*/ 2997940 h 3345732"/>
              <a:gd name="connsiteX15" fmla="*/ 9164563 w 9164563"/>
              <a:gd name="connsiteY15"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985763 w 9164563"/>
              <a:gd name="connsiteY4" fmla="*/ 719889 h 3345732"/>
              <a:gd name="connsiteX5" fmla="*/ 576128 w 9164563"/>
              <a:gd name="connsiteY5" fmla="*/ 992407 h 3345732"/>
              <a:gd name="connsiteX6" fmla="*/ 207435 w 9164563"/>
              <a:gd name="connsiteY6" fmla="*/ 1418408 h 3345732"/>
              <a:gd name="connsiteX7" fmla="*/ 2739 w 9164563"/>
              <a:gd name="connsiteY7" fmla="*/ 1995388 h 3345732"/>
              <a:gd name="connsiteX8" fmla="*/ 125436 w 9164563"/>
              <a:gd name="connsiteY8" fmla="*/ 2554862 h 3345732"/>
              <a:gd name="connsiteX9" fmla="*/ 657378 w 9164563"/>
              <a:gd name="connsiteY9" fmla="*/ 2971437 h 3345732"/>
              <a:gd name="connsiteX10" fmla="*/ 1600806 w 9164563"/>
              <a:gd name="connsiteY10" fmla="*/ 3218180 h 3345732"/>
              <a:gd name="connsiteX11" fmla="*/ 3308956 w 9164563"/>
              <a:gd name="connsiteY11" fmla="*/ 3345732 h 3345732"/>
              <a:gd name="connsiteX12" fmla="*/ 4198863 w 9164563"/>
              <a:gd name="connsiteY12" fmla="*/ 3334294 h 3345732"/>
              <a:gd name="connsiteX13" fmla="*/ 5301949 w 9164563"/>
              <a:gd name="connsiteY13" fmla="*/ 3218180 h 3345732"/>
              <a:gd name="connsiteX14" fmla="*/ 6936583 w 9164563"/>
              <a:gd name="connsiteY14" fmla="*/ 2997940 h 3345732"/>
              <a:gd name="connsiteX15" fmla="*/ 9164563 w 9164563"/>
              <a:gd name="connsiteY15"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8323"/>
              <a:gd name="connsiteX1" fmla="*/ 3093056 w 9164563"/>
              <a:gd name="connsiteY1" fmla="*/ 114685 h 3348323"/>
              <a:gd name="connsiteX2" fmla="*/ 1828695 w 9164563"/>
              <a:gd name="connsiteY2" fmla="*/ 384304 h 3348323"/>
              <a:gd name="connsiteX3" fmla="*/ 1076197 w 9164563"/>
              <a:gd name="connsiteY3" fmla="*/ 683267 h 3348323"/>
              <a:gd name="connsiteX4" fmla="*/ 576128 w 9164563"/>
              <a:gd name="connsiteY4" fmla="*/ 992407 h 3348323"/>
              <a:gd name="connsiteX5" fmla="*/ 207435 w 9164563"/>
              <a:gd name="connsiteY5" fmla="*/ 1418408 h 3348323"/>
              <a:gd name="connsiteX6" fmla="*/ 2739 w 9164563"/>
              <a:gd name="connsiteY6" fmla="*/ 1995388 h 3348323"/>
              <a:gd name="connsiteX7" fmla="*/ 125436 w 9164563"/>
              <a:gd name="connsiteY7" fmla="*/ 2554862 h 3348323"/>
              <a:gd name="connsiteX8" fmla="*/ 657378 w 9164563"/>
              <a:gd name="connsiteY8" fmla="*/ 2971437 h 3348323"/>
              <a:gd name="connsiteX9" fmla="*/ 1600806 w 9164563"/>
              <a:gd name="connsiteY9" fmla="*/ 3218180 h 3348323"/>
              <a:gd name="connsiteX10" fmla="*/ 3308956 w 9164563"/>
              <a:gd name="connsiteY10" fmla="*/ 3345732 h 3348323"/>
              <a:gd name="connsiteX11" fmla="*/ 4198863 w 9164563"/>
              <a:gd name="connsiteY11" fmla="*/ 3334294 h 3348323"/>
              <a:gd name="connsiteX12" fmla="*/ 5301949 w 9164563"/>
              <a:gd name="connsiteY12" fmla="*/ 3218180 h 3348323"/>
              <a:gd name="connsiteX13" fmla="*/ 6936583 w 9164563"/>
              <a:gd name="connsiteY13" fmla="*/ 2997940 h 3348323"/>
              <a:gd name="connsiteX14" fmla="*/ 9164563 w 9164563"/>
              <a:gd name="connsiteY14" fmla="*/ 2608580 h 3348323"/>
              <a:gd name="connsiteX0" fmla="*/ 3860318 w 9164563"/>
              <a:gd name="connsiteY0" fmla="*/ 0 h 3350396"/>
              <a:gd name="connsiteX1" fmla="*/ 3093056 w 9164563"/>
              <a:gd name="connsiteY1" fmla="*/ 114685 h 3350396"/>
              <a:gd name="connsiteX2" fmla="*/ 1828695 w 9164563"/>
              <a:gd name="connsiteY2" fmla="*/ 384304 h 3350396"/>
              <a:gd name="connsiteX3" fmla="*/ 1076197 w 9164563"/>
              <a:gd name="connsiteY3" fmla="*/ 683267 h 3350396"/>
              <a:gd name="connsiteX4" fmla="*/ 576128 w 9164563"/>
              <a:gd name="connsiteY4" fmla="*/ 992407 h 3350396"/>
              <a:gd name="connsiteX5" fmla="*/ 207435 w 9164563"/>
              <a:gd name="connsiteY5" fmla="*/ 1418408 h 3350396"/>
              <a:gd name="connsiteX6" fmla="*/ 2739 w 9164563"/>
              <a:gd name="connsiteY6" fmla="*/ 1995388 h 3350396"/>
              <a:gd name="connsiteX7" fmla="*/ 125436 w 9164563"/>
              <a:gd name="connsiteY7" fmla="*/ 2554862 h 3350396"/>
              <a:gd name="connsiteX8" fmla="*/ 657378 w 9164563"/>
              <a:gd name="connsiteY8" fmla="*/ 2971437 h 3350396"/>
              <a:gd name="connsiteX9" fmla="*/ 1600806 w 9164563"/>
              <a:gd name="connsiteY9" fmla="*/ 3218180 h 3350396"/>
              <a:gd name="connsiteX10" fmla="*/ 3308956 w 9164563"/>
              <a:gd name="connsiteY10" fmla="*/ 3345732 h 3350396"/>
              <a:gd name="connsiteX11" fmla="*/ 4198863 w 9164563"/>
              <a:gd name="connsiteY11" fmla="*/ 3334294 h 3350396"/>
              <a:gd name="connsiteX12" fmla="*/ 5301949 w 9164563"/>
              <a:gd name="connsiteY12" fmla="*/ 3218180 h 3350396"/>
              <a:gd name="connsiteX13" fmla="*/ 6936583 w 9164563"/>
              <a:gd name="connsiteY13" fmla="*/ 2997940 h 3350396"/>
              <a:gd name="connsiteX14" fmla="*/ 9164563 w 9164563"/>
              <a:gd name="connsiteY14" fmla="*/ 2608580 h 3350396"/>
              <a:gd name="connsiteX0" fmla="*/ 3860318 w 9164563"/>
              <a:gd name="connsiteY0" fmla="*/ 0 h 3350396"/>
              <a:gd name="connsiteX1" fmla="*/ 3093056 w 9164563"/>
              <a:gd name="connsiteY1" fmla="*/ 114685 h 3350396"/>
              <a:gd name="connsiteX2" fmla="*/ 1828695 w 9164563"/>
              <a:gd name="connsiteY2" fmla="*/ 384304 h 3350396"/>
              <a:gd name="connsiteX3" fmla="*/ 1076197 w 9164563"/>
              <a:gd name="connsiteY3" fmla="*/ 683267 h 3350396"/>
              <a:gd name="connsiteX4" fmla="*/ 576128 w 9164563"/>
              <a:gd name="connsiteY4" fmla="*/ 992407 h 3350396"/>
              <a:gd name="connsiteX5" fmla="*/ 207435 w 9164563"/>
              <a:gd name="connsiteY5" fmla="*/ 1418408 h 3350396"/>
              <a:gd name="connsiteX6" fmla="*/ 2739 w 9164563"/>
              <a:gd name="connsiteY6" fmla="*/ 1995388 h 3350396"/>
              <a:gd name="connsiteX7" fmla="*/ 125436 w 9164563"/>
              <a:gd name="connsiteY7" fmla="*/ 2554862 h 3350396"/>
              <a:gd name="connsiteX8" fmla="*/ 657378 w 9164563"/>
              <a:gd name="connsiteY8" fmla="*/ 2971437 h 3350396"/>
              <a:gd name="connsiteX9" fmla="*/ 1600806 w 9164563"/>
              <a:gd name="connsiteY9" fmla="*/ 3218180 h 3350396"/>
              <a:gd name="connsiteX10" fmla="*/ 3308956 w 9164563"/>
              <a:gd name="connsiteY10" fmla="*/ 3345732 h 3350396"/>
              <a:gd name="connsiteX11" fmla="*/ 4198863 w 9164563"/>
              <a:gd name="connsiteY11" fmla="*/ 3334294 h 3350396"/>
              <a:gd name="connsiteX12" fmla="*/ 5301949 w 9164563"/>
              <a:gd name="connsiteY12" fmla="*/ 3218180 h 3350396"/>
              <a:gd name="connsiteX13" fmla="*/ 6936583 w 9164563"/>
              <a:gd name="connsiteY13" fmla="*/ 2997940 h 3350396"/>
              <a:gd name="connsiteX14" fmla="*/ 9164563 w 9164563"/>
              <a:gd name="connsiteY14" fmla="*/ 2608580 h 3350396"/>
              <a:gd name="connsiteX0" fmla="*/ 3860318 w 9164563"/>
              <a:gd name="connsiteY0" fmla="*/ 0 h 3352160"/>
              <a:gd name="connsiteX1" fmla="*/ 3093056 w 9164563"/>
              <a:gd name="connsiteY1" fmla="*/ 114685 h 3352160"/>
              <a:gd name="connsiteX2" fmla="*/ 1828695 w 9164563"/>
              <a:gd name="connsiteY2" fmla="*/ 384304 h 3352160"/>
              <a:gd name="connsiteX3" fmla="*/ 1076197 w 9164563"/>
              <a:gd name="connsiteY3" fmla="*/ 683267 h 3352160"/>
              <a:gd name="connsiteX4" fmla="*/ 576128 w 9164563"/>
              <a:gd name="connsiteY4" fmla="*/ 992407 h 3352160"/>
              <a:gd name="connsiteX5" fmla="*/ 207435 w 9164563"/>
              <a:gd name="connsiteY5" fmla="*/ 1418408 h 3352160"/>
              <a:gd name="connsiteX6" fmla="*/ 2739 w 9164563"/>
              <a:gd name="connsiteY6" fmla="*/ 1995388 h 3352160"/>
              <a:gd name="connsiteX7" fmla="*/ 125436 w 9164563"/>
              <a:gd name="connsiteY7" fmla="*/ 2554862 h 3352160"/>
              <a:gd name="connsiteX8" fmla="*/ 657378 w 9164563"/>
              <a:gd name="connsiteY8" fmla="*/ 2971437 h 3352160"/>
              <a:gd name="connsiteX9" fmla="*/ 1600806 w 9164563"/>
              <a:gd name="connsiteY9" fmla="*/ 3218180 h 3352160"/>
              <a:gd name="connsiteX10" fmla="*/ 3308956 w 9164563"/>
              <a:gd name="connsiteY10" fmla="*/ 3345732 h 3352160"/>
              <a:gd name="connsiteX11" fmla="*/ 4198863 w 9164563"/>
              <a:gd name="connsiteY11" fmla="*/ 3334294 h 3352160"/>
              <a:gd name="connsiteX12" fmla="*/ 5301949 w 9164563"/>
              <a:gd name="connsiteY12" fmla="*/ 3218180 h 3352160"/>
              <a:gd name="connsiteX13" fmla="*/ 6936583 w 9164563"/>
              <a:gd name="connsiteY13" fmla="*/ 2997940 h 3352160"/>
              <a:gd name="connsiteX14" fmla="*/ 9164563 w 9164563"/>
              <a:gd name="connsiteY14" fmla="*/ 2608580 h 3352160"/>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198863 w 9164563"/>
              <a:gd name="connsiteY11" fmla="*/ 33342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18180 h 3345732"/>
              <a:gd name="connsiteX13" fmla="*/ 6936583 w 9164563"/>
              <a:gd name="connsiteY13" fmla="*/ 299794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18180 h 3345732"/>
              <a:gd name="connsiteX13" fmla="*/ 6946108 w 9164563"/>
              <a:gd name="connsiteY13" fmla="*/ 301699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76197 w 9164563"/>
              <a:gd name="connsiteY3" fmla="*/ 683267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27705 h 3345732"/>
              <a:gd name="connsiteX13" fmla="*/ 6946108 w 9164563"/>
              <a:gd name="connsiteY13" fmla="*/ 301699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47622 w 9164563"/>
              <a:gd name="connsiteY3" fmla="*/ 673742 h 3345732"/>
              <a:gd name="connsiteX4" fmla="*/ 576128 w 9164563"/>
              <a:gd name="connsiteY4" fmla="*/ 992407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27705 h 3345732"/>
              <a:gd name="connsiteX13" fmla="*/ 6946108 w 9164563"/>
              <a:gd name="connsiteY13" fmla="*/ 301699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47622 w 9164563"/>
              <a:gd name="connsiteY3" fmla="*/ 673742 h 3345732"/>
              <a:gd name="connsiteX4" fmla="*/ 557078 w 9164563"/>
              <a:gd name="connsiteY4" fmla="*/ 982882 h 3345732"/>
              <a:gd name="connsiteX5" fmla="*/ 20743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27705 h 3345732"/>
              <a:gd name="connsiteX13" fmla="*/ 6946108 w 9164563"/>
              <a:gd name="connsiteY13" fmla="*/ 3016990 h 3345732"/>
              <a:gd name="connsiteX14" fmla="*/ 9164563 w 9164563"/>
              <a:gd name="connsiteY14" fmla="*/ 2608580 h 3345732"/>
              <a:gd name="connsiteX0" fmla="*/ 3860318 w 9164563"/>
              <a:gd name="connsiteY0" fmla="*/ 0 h 3345732"/>
              <a:gd name="connsiteX1" fmla="*/ 3093056 w 9164563"/>
              <a:gd name="connsiteY1" fmla="*/ 114685 h 3345732"/>
              <a:gd name="connsiteX2" fmla="*/ 1828695 w 9164563"/>
              <a:gd name="connsiteY2" fmla="*/ 384304 h 3345732"/>
              <a:gd name="connsiteX3" fmla="*/ 1047622 w 9164563"/>
              <a:gd name="connsiteY3" fmla="*/ 673742 h 3345732"/>
              <a:gd name="connsiteX4" fmla="*/ 557078 w 9164563"/>
              <a:gd name="connsiteY4" fmla="*/ 982882 h 3345732"/>
              <a:gd name="connsiteX5" fmla="*/ 188385 w 9164563"/>
              <a:gd name="connsiteY5" fmla="*/ 1418408 h 3345732"/>
              <a:gd name="connsiteX6" fmla="*/ 2739 w 9164563"/>
              <a:gd name="connsiteY6" fmla="*/ 1995388 h 3345732"/>
              <a:gd name="connsiteX7" fmla="*/ 125436 w 9164563"/>
              <a:gd name="connsiteY7" fmla="*/ 2554862 h 3345732"/>
              <a:gd name="connsiteX8" fmla="*/ 657378 w 9164563"/>
              <a:gd name="connsiteY8" fmla="*/ 2971437 h 3345732"/>
              <a:gd name="connsiteX9" fmla="*/ 1600806 w 9164563"/>
              <a:gd name="connsiteY9" fmla="*/ 3218180 h 3345732"/>
              <a:gd name="connsiteX10" fmla="*/ 3308956 w 9164563"/>
              <a:gd name="connsiteY10" fmla="*/ 3345732 h 3345732"/>
              <a:gd name="connsiteX11" fmla="*/ 4205213 w 9164563"/>
              <a:gd name="connsiteY11" fmla="*/ 3321594 h 3345732"/>
              <a:gd name="connsiteX12" fmla="*/ 5301949 w 9164563"/>
              <a:gd name="connsiteY12" fmla="*/ 3227705 h 3345732"/>
              <a:gd name="connsiteX13" fmla="*/ 6946108 w 9164563"/>
              <a:gd name="connsiteY13" fmla="*/ 3016990 h 3345732"/>
              <a:gd name="connsiteX14" fmla="*/ 9164563 w 9164563"/>
              <a:gd name="connsiteY14" fmla="*/ 2608580 h 3345732"/>
              <a:gd name="connsiteX0" fmla="*/ 3878650 w 9182895"/>
              <a:gd name="connsiteY0" fmla="*/ 0 h 3345732"/>
              <a:gd name="connsiteX1" fmla="*/ 3111388 w 9182895"/>
              <a:gd name="connsiteY1" fmla="*/ 114685 h 3345732"/>
              <a:gd name="connsiteX2" fmla="*/ 1847027 w 9182895"/>
              <a:gd name="connsiteY2" fmla="*/ 384304 h 3345732"/>
              <a:gd name="connsiteX3" fmla="*/ 1065954 w 9182895"/>
              <a:gd name="connsiteY3" fmla="*/ 673742 h 3345732"/>
              <a:gd name="connsiteX4" fmla="*/ 575410 w 9182895"/>
              <a:gd name="connsiteY4" fmla="*/ 982882 h 3345732"/>
              <a:gd name="connsiteX5" fmla="*/ 206717 w 9182895"/>
              <a:gd name="connsiteY5" fmla="*/ 1418408 h 3345732"/>
              <a:gd name="connsiteX6" fmla="*/ 2021 w 9182895"/>
              <a:gd name="connsiteY6" fmla="*/ 1995388 h 3345732"/>
              <a:gd name="connsiteX7" fmla="*/ 143768 w 9182895"/>
              <a:gd name="connsiteY7" fmla="*/ 2554862 h 3345732"/>
              <a:gd name="connsiteX8" fmla="*/ 675710 w 9182895"/>
              <a:gd name="connsiteY8" fmla="*/ 2971437 h 3345732"/>
              <a:gd name="connsiteX9" fmla="*/ 1619138 w 9182895"/>
              <a:gd name="connsiteY9" fmla="*/ 3218180 h 3345732"/>
              <a:gd name="connsiteX10" fmla="*/ 3327288 w 9182895"/>
              <a:gd name="connsiteY10" fmla="*/ 3345732 h 3345732"/>
              <a:gd name="connsiteX11" fmla="*/ 4223545 w 9182895"/>
              <a:gd name="connsiteY11" fmla="*/ 3321594 h 3345732"/>
              <a:gd name="connsiteX12" fmla="*/ 5320281 w 9182895"/>
              <a:gd name="connsiteY12" fmla="*/ 3227705 h 3345732"/>
              <a:gd name="connsiteX13" fmla="*/ 6964440 w 9182895"/>
              <a:gd name="connsiteY13" fmla="*/ 3016990 h 3345732"/>
              <a:gd name="connsiteX14" fmla="*/ 9182895 w 9182895"/>
              <a:gd name="connsiteY14" fmla="*/ 260858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64440 w 8998745"/>
              <a:gd name="connsiteY13" fmla="*/ 3016990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64440 w 8998745"/>
              <a:gd name="connsiteY13" fmla="*/ 3016990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64440 w 8998745"/>
              <a:gd name="connsiteY13" fmla="*/ 3016990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64440 w 8998745"/>
              <a:gd name="connsiteY13" fmla="*/ 3016990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50153 w 8998745"/>
              <a:gd name="connsiteY13" fmla="*/ 2964602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50153 w 8998745"/>
              <a:gd name="connsiteY13" fmla="*/ 2964602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6935866 w 8998745"/>
              <a:gd name="connsiteY13" fmla="*/ 2964602 h 3345732"/>
              <a:gd name="connsiteX14" fmla="*/ 8998745 w 8998745"/>
              <a:gd name="connsiteY14"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5320281 w 8998745"/>
              <a:gd name="connsiteY12" fmla="*/ 3227705 h 3345732"/>
              <a:gd name="connsiteX13" fmla="*/ 8998745 w 8998745"/>
              <a:gd name="connsiteY13"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6348981 w 8998745"/>
              <a:gd name="connsiteY12" fmla="*/ 3132455 h 3345732"/>
              <a:gd name="connsiteX13" fmla="*/ 8998745 w 8998745"/>
              <a:gd name="connsiteY13" fmla="*/ 2221230 h 3345732"/>
              <a:gd name="connsiteX0" fmla="*/ 3878650 w 8998745"/>
              <a:gd name="connsiteY0" fmla="*/ 0 h 3345732"/>
              <a:gd name="connsiteX1" fmla="*/ 3111388 w 8998745"/>
              <a:gd name="connsiteY1" fmla="*/ 114685 h 3345732"/>
              <a:gd name="connsiteX2" fmla="*/ 1847027 w 8998745"/>
              <a:gd name="connsiteY2" fmla="*/ 384304 h 3345732"/>
              <a:gd name="connsiteX3" fmla="*/ 1065954 w 8998745"/>
              <a:gd name="connsiteY3" fmla="*/ 673742 h 3345732"/>
              <a:gd name="connsiteX4" fmla="*/ 575410 w 8998745"/>
              <a:gd name="connsiteY4" fmla="*/ 982882 h 3345732"/>
              <a:gd name="connsiteX5" fmla="*/ 206717 w 8998745"/>
              <a:gd name="connsiteY5" fmla="*/ 1418408 h 3345732"/>
              <a:gd name="connsiteX6" fmla="*/ 2021 w 8998745"/>
              <a:gd name="connsiteY6" fmla="*/ 1995388 h 3345732"/>
              <a:gd name="connsiteX7" fmla="*/ 143768 w 8998745"/>
              <a:gd name="connsiteY7" fmla="*/ 2554862 h 3345732"/>
              <a:gd name="connsiteX8" fmla="*/ 675710 w 8998745"/>
              <a:gd name="connsiteY8" fmla="*/ 2971437 h 3345732"/>
              <a:gd name="connsiteX9" fmla="*/ 1619138 w 8998745"/>
              <a:gd name="connsiteY9" fmla="*/ 3218180 h 3345732"/>
              <a:gd name="connsiteX10" fmla="*/ 3327288 w 8998745"/>
              <a:gd name="connsiteY10" fmla="*/ 3345732 h 3345732"/>
              <a:gd name="connsiteX11" fmla="*/ 4223545 w 8998745"/>
              <a:gd name="connsiteY11" fmla="*/ 3321594 h 3345732"/>
              <a:gd name="connsiteX12" fmla="*/ 6348981 w 8998745"/>
              <a:gd name="connsiteY12" fmla="*/ 3132455 h 3345732"/>
              <a:gd name="connsiteX13" fmla="*/ 8998745 w 8998745"/>
              <a:gd name="connsiteY13" fmla="*/ 2221230 h 3345732"/>
              <a:gd name="connsiteX0" fmla="*/ 3878650 w 8998745"/>
              <a:gd name="connsiteY0" fmla="*/ 0 h 3349909"/>
              <a:gd name="connsiteX1" fmla="*/ 3111388 w 8998745"/>
              <a:gd name="connsiteY1" fmla="*/ 114685 h 3349909"/>
              <a:gd name="connsiteX2" fmla="*/ 1847027 w 8998745"/>
              <a:gd name="connsiteY2" fmla="*/ 384304 h 3349909"/>
              <a:gd name="connsiteX3" fmla="*/ 1065954 w 8998745"/>
              <a:gd name="connsiteY3" fmla="*/ 673742 h 3349909"/>
              <a:gd name="connsiteX4" fmla="*/ 575410 w 8998745"/>
              <a:gd name="connsiteY4" fmla="*/ 982882 h 3349909"/>
              <a:gd name="connsiteX5" fmla="*/ 206717 w 8998745"/>
              <a:gd name="connsiteY5" fmla="*/ 1418408 h 3349909"/>
              <a:gd name="connsiteX6" fmla="*/ 2021 w 8998745"/>
              <a:gd name="connsiteY6" fmla="*/ 1995388 h 3349909"/>
              <a:gd name="connsiteX7" fmla="*/ 143768 w 8998745"/>
              <a:gd name="connsiteY7" fmla="*/ 2554862 h 3349909"/>
              <a:gd name="connsiteX8" fmla="*/ 675710 w 8998745"/>
              <a:gd name="connsiteY8" fmla="*/ 2971437 h 3349909"/>
              <a:gd name="connsiteX9" fmla="*/ 1619138 w 8998745"/>
              <a:gd name="connsiteY9" fmla="*/ 3218180 h 3349909"/>
              <a:gd name="connsiteX10" fmla="*/ 3327288 w 8998745"/>
              <a:gd name="connsiteY10" fmla="*/ 3345732 h 3349909"/>
              <a:gd name="connsiteX11" fmla="*/ 4414045 w 8998745"/>
              <a:gd name="connsiteY11" fmla="*/ 3340644 h 3349909"/>
              <a:gd name="connsiteX12" fmla="*/ 6348981 w 8998745"/>
              <a:gd name="connsiteY12" fmla="*/ 3132455 h 3349909"/>
              <a:gd name="connsiteX13" fmla="*/ 8998745 w 8998745"/>
              <a:gd name="connsiteY13" fmla="*/ 2221230 h 3349909"/>
              <a:gd name="connsiteX0" fmla="*/ 3878650 w 8998745"/>
              <a:gd name="connsiteY0" fmla="*/ 0 h 3374714"/>
              <a:gd name="connsiteX1" fmla="*/ 3111388 w 8998745"/>
              <a:gd name="connsiteY1" fmla="*/ 114685 h 3374714"/>
              <a:gd name="connsiteX2" fmla="*/ 1847027 w 8998745"/>
              <a:gd name="connsiteY2" fmla="*/ 384304 h 3374714"/>
              <a:gd name="connsiteX3" fmla="*/ 1065954 w 8998745"/>
              <a:gd name="connsiteY3" fmla="*/ 673742 h 3374714"/>
              <a:gd name="connsiteX4" fmla="*/ 575410 w 8998745"/>
              <a:gd name="connsiteY4" fmla="*/ 982882 h 3374714"/>
              <a:gd name="connsiteX5" fmla="*/ 206717 w 8998745"/>
              <a:gd name="connsiteY5" fmla="*/ 1418408 h 3374714"/>
              <a:gd name="connsiteX6" fmla="*/ 2021 w 8998745"/>
              <a:gd name="connsiteY6" fmla="*/ 1995388 h 3374714"/>
              <a:gd name="connsiteX7" fmla="*/ 143768 w 8998745"/>
              <a:gd name="connsiteY7" fmla="*/ 2554862 h 3374714"/>
              <a:gd name="connsiteX8" fmla="*/ 675710 w 8998745"/>
              <a:gd name="connsiteY8" fmla="*/ 2971437 h 3374714"/>
              <a:gd name="connsiteX9" fmla="*/ 1619138 w 8998745"/>
              <a:gd name="connsiteY9" fmla="*/ 3218180 h 3374714"/>
              <a:gd name="connsiteX10" fmla="*/ 3327288 w 8998745"/>
              <a:gd name="connsiteY10" fmla="*/ 3345732 h 3374714"/>
              <a:gd name="connsiteX11" fmla="*/ 4461670 w 8998745"/>
              <a:gd name="connsiteY11" fmla="*/ 3369219 h 3374714"/>
              <a:gd name="connsiteX12" fmla="*/ 6348981 w 8998745"/>
              <a:gd name="connsiteY12" fmla="*/ 3132455 h 3374714"/>
              <a:gd name="connsiteX13" fmla="*/ 8998745 w 8998745"/>
              <a:gd name="connsiteY13" fmla="*/ 2221230 h 3374714"/>
              <a:gd name="connsiteX0" fmla="*/ 3878650 w 8998745"/>
              <a:gd name="connsiteY0" fmla="*/ 0 h 3396532"/>
              <a:gd name="connsiteX1" fmla="*/ 3111388 w 8998745"/>
              <a:gd name="connsiteY1" fmla="*/ 114685 h 3396532"/>
              <a:gd name="connsiteX2" fmla="*/ 1847027 w 8998745"/>
              <a:gd name="connsiteY2" fmla="*/ 384304 h 3396532"/>
              <a:gd name="connsiteX3" fmla="*/ 1065954 w 8998745"/>
              <a:gd name="connsiteY3" fmla="*/ 673742 h 3396532"/>
              <a:gd name="connsiteX4" fmla="*/ 575410 w 8998745"/>
              <a:gd name="connsiteY4" fmla="*/ 982882 h 3396532"/>
              <a:gd name="connsiteX5" fmla="*/ 206717 w 8998745"/>
              <a:gd name="connsiteY5" fmla="*/ 1418408 h 3396532"/>
              <a:gd name="connsiteX6" fmla="*/ 2021 w 8998745"/>
              <a:gd name="connsiteY6" fmla="*/ 1995388 h 3396532"/>
              <a:gd name="connsiteX7" fmla="*/ 143768 w 8998745"/>
              <a:gd name="connsiteY7" fmla="*/ 2554862 h 3396532"/>
              <a:gd name="connsiteX8" fmla="*/ 675710 w 8998745"/>
              <a:gd name="connsiteY8" fmla="*/ 2971437 h 3396532"/>
              <a:gd name="connsiteX9" fmla="*/ 1619138 w 8998745"/>
              <a:gd name="connsiteY9" fmla="*/ 3218180 h 3396532"/>
              <a:gd name="connsiteX10" fmla="*/ 3314588 w 8998745"/>
              <a:gd name="connsiteY10" fmla="*/ 3396532 h 3396532"/>
              <a:gd name="connsiteX11" fmla="*/ 4461670 w 8998745"/>
              <a:gd name="connsiteY11" fmla="*/ 3369219 h 3396532"/>
              <a:gd name="connsiteX12" fmla="*/ 6348981 w 8998745"/>
              <a:gd name="connsiteY12" fmla="*/ 3132455 h 3396532"/>
              <a:gd name="connsiteX13" fmla="*/ 8998745 w 8998745"/>
              <a:gd name="connsiteY13" fmla="*/ 2221230 h 3396532"/>
              <a:gd name="connsiteX0" fmla="*/ 3878650 w 8998745"/>
              <a:gd name="connsiteY0" fmla="*/ 0 h 3414019"/>
              <a:gd name="connsiteX1" fmla="*/ 3111388 w 8998745"/>
              <a:gd name="connsiteY1" fmla="*/ 114685 h 3414019"/>
              <a:gd name="connsiteX2" fmla="*/ 1847027 w 8998745"/>
              <a:gd name="connsiteY2" fmla="*/ 384304 h 3414019"/>
              <a:gd name="connsiteX3" fmla="*/ 1065954 w 8998745"/>
              <a:gd name="connsiteY3" fmla="*/ 673742 h 3414019"/>
              <a:gd name="connsiteX4" fmla="*/ 575410 w 8998745"/>
              <a:gd name="connsiteY4" fmla="*/ 982882 h 3414019"/>
              <a:gd name="connsiteX5" fmla="*/ 206717 w 8998745"/>
              <a:gd name="connsiteY5" fmla="*/ 1418408 h 3414019"/>
              <a:gd name="connsiteX6" fmla="*/ 2021 w 8998745"/>
              <a:gd name="connsiteY6" fmla="*/ 1995388 h 3414019"/>
              <a:gd name="connsiteX7" fmla="*/ 143768 w 8998745"/>
              <a:gd name="connsiteY7" fmla="*/ 2554862 h 3414019"/>
              <a:gd name="connsiteX8" fmla="*/ 675710 w 8998745"/>
              <a:gd name="connsiteY8" fmla="*/ 2971437 h 3414019"/>
              <a:gd name="connsiteX9" fmla="*/ 1619138 w 8998745"/>
              <a:gd name="connsiteY9" fmla="*/ 3218180 h 3414019"/>
              <a:gd name="connsiteX10" fmla="*/ 3314588 w 8998745"/>
              <a:gd name="connsiteY10" fmla="*/ 3396532 h 3414019"/>
              <a:gd name="connsiteX11" fmla="*/ 4438810 w 8998745"/>
              <a:gd name="connsiteY11" fmla="*/ 3407319 h 3414019"/>
              <a:gd name="connsiteX12" fmla="*/ 6348981 w 8998745"/>
              <a:gd name="connsiteY12" fmla="*/ 3132455 h 3414019"/>
              <a:gd name="connsiteX13" fmla="*/ 8998745 w 8998745"/>
              <a:gd name="connsiteY13" fmla="*/ 2221230 h 3414019"/>
              <a:gd name="connsiteX0" fmla="*/ 3878650 w 8998745"/>
              <a:gd name="connsiteY0" fmla="*/ 0 h 3427012"/>
              <a:gd name="connsiteX1" fmla="*/ 3111388 w 8998745"/>
              <a:gd name="connsiteY1" fmla="*/ 114685 h 3427012"/>
              <a:gd name="connsiteX2" fmla="*/ 1847027 w 8998745"/>
              <a:gd name="connsiteY2" fmla="*/ 384304 h 3427012"/>
              <a:gd name="connsiteX3" fmla="*/ 1065954 w 8998745"/>
              <a:gd name="connsiteY3" fmla="*/ 673742 h 3427012"/>
              <a:gd name="connsiteX4" fmla="*/ 575410 w 8998745"/>
              <a:gd name="connsiteY4" fmla="*/ 982882 h 3427012"/>
              <a:gd name="connsiteX5" fmla="*/ 206717 w 8998745"/>
              <a:gd name="connsiteY5" fmla="*/ 1418408 h 3427012"/>
              <a:gd name="connsiteX6" fmla="*/ 2021 w 8998745"/>
              <a:gd name="connsiteY6" fmla="*/ 1995388 h 3427012"/>
              <a:gd name="connsiteX7" fmla="*/ 143768 w 8998745"/>
              <a:gd name="connsiteY7" fmla="*/ 2554862 h 3427012"/>
              <a:gd name="connsiteX8" fmla="*/ 675710 w 8998745"/>
              <a:gd name="connsiteY8" fmla="*/ 2971437 h 3427012"/>
              <a:gd name="connsiteX9" fmla="*/ 1619138 w 8998745"/>
              <a:gd name="connsiteY9" fmla="*/ 3218180 h 3427012"/>
              <a:gd name="connsiteX10" fmla="*/ 3284108 w 8998745"/>
              <a:gd name="connsiteY10" fmla="*/ 3427012 h 3427012"/>
              <a:gd name="connsiteX11" fmla="*/ 4438810 w 8998745"/>
              <a:gd name="connsiteY11" fmla="*/ 3407319 h 3427012"/>
              <a:gd name="connsiteX12" fmla="*/ 6348981 w 8998745"/>
              <a:gd name="connsiteY12" fmla="*/ 3132455 h 3427012"/>
              <a:gd name="connsiteX13" fmla="*/ 8998745 w 8998745"/>
              <a:gd name="connsiteY13" fmla="*/ 2221230 h 3427012"/>
              <a:gd name="connsiteX0" fmla="*/ 3878650 w 8998745"/>
              <a:gd name="connsiteY0" fmla="*/ 0 h 3427012"/>
              <a:gd name="connsiteX1" fmla="*/ 3111388 w 8998745"/>
              <a:gd name="connsiteY1" fmla="*/ 114685 h 3427012"/>
              <a:gd name="connsiteX2" fmla="*/ 1847027 w 8998745"/>
              <a:gd name="connsiteY2" fmla="*/ 384304 h 3427012"/>
              <a:gd name="connsiteX3" fmla="*/ 1065954 w 8998745"/>
              <a:gd name="connsiteY3" fmla="*/ 673742 h 3427012"/>
              <a:gd name="connsiteX4" fmla="*/ 575410 w 8998745"/>
              <a:gd name="connsiteY4" fmla="*/ 982882 h 3427012"/>
              <a:gd name="connsiteX5" fmla="*/ 206717 w 8998745"/>
              <a:gd name="connsiteY5" fmla="*/ 1418408 h 3427012"/>
              <a:gd name="connsiteX6" fmla="*/ 2021 w 8998745"/>
              <a:gd name="connsiteY6" fmla="*/ 1995388 h 3427012"/>
              <a:gd name="connsiteX7" fmla="*/ 143768 w 8998745"/>
              <a:gd name="connsiteY7" fmla="*/ 2554862 h 3427012"/>
              <a:gd name="connsiteX8" fmla="*/ 675710 w 8998745"/>
              <a:gd name="connsiteY8" fmla="*/ 2971437 h 3427012"/>
              <a:gd name="connsiteX9" fmla="*/ 1619138 w 8998745"/>
              <a:gd name="connsiteY9" fmla="*/ 3218180 h 3427012"/>
              <a:gd name="connsiteX10" fmla="*/ 3284108 w 8998745"/>
              <a:gd name="connsiteY10" fmla="*/ 3427012 h 3427012"/>
              <a:gd name="connsiteX11" fmla="*/ 4438810 w 8998745"/>
              <a:gd name="connsiteY11" fmla="*/ 3407319 h 3427012"/>
              <a:gd name="connsiteX12" fmla="*/ 6348981 w 8998745"/>
              <a:gd name="connsiteY12" fmla="*/ 3132455 h 3427012"/>
              <a:gd name="connsiteX13" fmla="*/ 7597583 w 8998745"/>
              <a:gd name="connsiteY13" fmla="*/ 2750243 h 3427012"/>
              <a:gd name="connsiteX14" fmla="*/ 8998745 w 8998745"/>
              <a:gd name="connsiteY14" fmla="*/ 222123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48981 w 8556785"/>
              <a:gd name="connsiteY12" fmla="*/ 3132455 h 3427012"/>
              <a:gd name="connsiteX13" fmla="*/ 7597583 w 8556785"/>
              <a:gd name="connsiteY13" fmla="*/ 275024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48981 w 8556785"/>
              <a:gd name="connsiteY12" fmla="*/ 3132455 h 3427012"/>
              <a:gd name="connsiteX13" fmla="*/ 7597583 w 8556785"/>
              <a:gd name="connsiteY13" fmla="*/ 275024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48981 w 8556785"/>
              <a:gd name="connsiteY12" fmla="*/ 3132455 h 3427012"/>
              <a:gd name="connsiteX13" fmla="*/ 7597583 w 8556785"/>
              <a:gd name="connsiteY13" fmla="*/ 281882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48981 w 8556785"/>
              <a:gd name="connsiteY12" fmla="*/ 3132455 h 3427012"/>
              <a:gd name="connsiteX13" fmla="*/ 7597583 w 8556785"/>
              <a:gd name="connsiteY13" fmla="*/ 284168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33741 w 8556785"/>
              <a:gd name="connsiteY12" fmla="*/ 3170555 h 3427012"/>
              <a:gd name="connsiteX13" fmla="*/ 7597583 w 8556785"/>
              <a:gd name="connsiteY13" fmla="*/ 284168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33741 w 8556785"/>
              <a:gd name="connsiteY12" fmla="*/ 3170555 h 3427012"/>
              <a:gd name="connsiteX13" fmla="*/ 7597583 w 8556785"/>
              <a:gd name="connsiteY13" fmla="*/ 284168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33741 w 8556785"/>
              <a:gd name="connsiteY12" fmla="*/ 3170555 h 3427012"/>
              <a:gd name="connsiteX13" fmla="*/ 7597583 w 8556785"/>
              <a:gd name="connsiteY13" fmla="*/ 2841683 h 3427012"/>
              <a:gd name="connsiteX14" fmla="*/ 8556785 w 8556785"/>
              <a:gd name="connsiteY14" fmla="*/ 2358390 h 3427012"/>
              <a:gd name="connsiteX0" fmla="*/ 3878650 w 8556785"/>
              <a:gd name="connsiteY0" fmla="*/ 0 h 3427012"/>
              <a:gd name="connsiteX1" fmla="*/ 3111388 w 8556785"/>
              <a:gd name="connsiteY1" fmla="*/ 114685 h 3427012"/>
              <a:gd name="connsiteX2" fmla="*/ 1847027 w 8556785"/>
              <a:gd name="connsiteY2" fmla="*/ 384304 h 3427012"/>
              <a:gd name="connsiteX3" fmla="*/ 1065954 w 8556785"/>
              <a:gd name="connsiteY3" fmla="*/ 673742 h 3427012"/>
              <a:gd name="connsiteX4" fmla="*/ 575410 w 8556785"/>
              <a:gd name="connsiteY4" fmla="*/ 982882 h 3427012"/>
              <a:gd name="connsiteX5" fmla="*/ 206717 w 8556785"/>
              <a:gd name="connsiteY5" fmla="*/ 1418408 h 3427012"/>
              <a:gd name="connsiteX6" fmla="*/ 2021 w 8556785"/>
              <a:gd name="connsiteY6" fmla="*/ 1995388 h 3427012"/>
              <a:gd name="connsiteX7" fmla="*/ 143768 w 8556785"/>
              <a:gd name="connsiteY7" fmla="*/ 2554862 h 3427012"/>
              <a:gd name="connsiteX8" fmla="*/ 675710 w 8556785"/>
              <a:gd name="connsiteY8" fmla="*/ 2971437 h 3427012"/>
              <a:gd name="connsiteX9" fmla="*/ 1619138 w 8556785"/>
              <a:gd name="connsiteY9" fmla="*/ 3218180 h 3427012"/>
              <a:gd name="connsiteX10" fmla="*/ 3284108 w 8556785"/>
              <a:gd name="connsiteY10" fmla="*/ 3427012 h 3427012"/>
              <a:gd name="connsiteX11" fmla="*/ 4438810 w 8556785"/>
              <a:gd name="connsiteY11" fmla="*/ 3407319 h 3427012"/>
              <a:gd name="connsiteX12" fmla="*/ 6333741 w 8556785"/>
              <a:gd name="connsiteY12" fmla="*/ 3170555 h 3427012"/>
              <a:gd name="connsiteX13" fmla="*/ 7597583 w 8556785"/>
              <a:gd name="connsiteY13" fmla="*/ 2841683 h 3427012"/>
              <a:gd name="connsiteX14" fmla="*/ 8556785 w 8556785"/>
              <a:gd name="connsiteY14" fmla="*/ 2358390 h 3427012"/>
              <a:gd name="connsiteX0" fmla="*/ 3878650 w 8437723"/>
              <a:gd name="connsiteY0" fmla="*/ 0 h 3427012"/>
              <a:gd name="connsiteX1" fmla="*/ 3111388 w 8437723"/>
              <a:gd name="connsiteY1" fmla="*/ 114685 h 3427012"/>
              <a:gd name="connsiteX2" fmla="*/ 1847027 w 8437723"/>
              <a:gd name="connsiteY2" fmla="*/ 384304 h 3427012"/>
              <a:gd name="connsiteX3" fmla="*/ 1065954 w 8437723"/>
              <a:gd name="connsiteY3" fmla="*/ 673742 h 3427012"/>
              <a:gd name="connsiteX4" fmla="*/ 575410 w 8437723"/>
              <a:gd name="connsiteY4" fmla="*/ 982882 h 3427012"/>
              <a:gd name="connsiteX5" fmla="*/ 206717 w 8437723"/>
              <a:gd name="connsiteY5" fmla="*/ 1418408 h 3427012"/>
              <a:gd name="connsiteX6" fmla="*/ 2021 w 8437723"/>
              <a:gd name="connsiteY6" fmla="*/ 1995388 h 3427012"/>
              <a:gd name="connsiteX7" fmla="*/ 143768 w 8437723"/>
              <a:gd name="connsiteY7" fmla="*/ 2554862 h 3427012"/>
              <a:gd name="connsiteX8" fmla="*/ 675710 w 8437723"/>
              <a:gd name="connsiteY8" fmla="*/ 2971437 h 3427012"/>
              <a:gd name="connsiteX9" fmla="*/ 1619138 w 8437723"/>
              <a:gd name="connsiteY9" fmla="*/ 3218180 h 3427012"/>
              <a:gd name="connsiteX10" fmla="*/ 3284108 w 8437723"/>
              <a:gd name="connsiteY10" fmla="*/ 3427012 h 3427012"/>
              <a:gd name="connsiteX11" fmla="*/ 4438810 w 8437723"/>
              <a:gd name="connsiteY11" fmla="*/ 3407319 h 3427012"/>
              <a:gd name="connsiteX12" fmla="*/ 6333741 w 8437723"/>
              <a:gd name="connsiteY12" fmla="*/ 3170555 h 3427012"/>
              <a:gd name="connsiteX13" fmla="*/ 7597583 w 8437723"/>
              <a:gd name="connsiteY13" fmla="*/ 2841683 h 3427012"/>
              <a:gd name="connsiteX14" fmla="*/ 8437723 w 8437723"/>
              <a:gd name="connsiteY14" fmla="*/ 2453640 h 3427012"/>
              <a:gd name="connsiteX0" fmla="*/ 3878650 w 8304373"/>
              <a:gd name="connsiteY0" fmla="*/ 0 h 3427012"/>
              <a:gd name="connsiteX1" fmla="*/ 3111388 w 8304373"/>
              <a:gd name="connsiteY1" fmla="*/ 114685 h 3427012"/>
              <a:gd name="connsiteX2" fmla="*/ 1847027 w 8304373"/>
              <a:gd name="connsiteY2" fmla="*/ 384304 h 3427012"/>
              <a:gd name="connsiteX3" fmla="*/ 1065954 w 8304373"/>
              <a:gd name="connsiteY3" fmla="*/ 673742 h 3427012"/>
              <a:gd name="connsiteX4" fmla="*/ 575410 w 8304373"/>
              <a:gd name="connsiteY4" fmla="*/ 982882 h 3427012"/>
              <a:gd name="connsiteX5" fmla="*/ 206717 w 8304373"/>
              <a:gd name="connsiteY5" fmla="*/ 1418408 h 3427012"/>
              <a:gd name="connsiteX6" fmla="*/ 2021 w 8304373"/>
              <a:gd name="connsiteY6" fmla="*/ 1995388 h 3427012"/>
              <a:gd name="connsiteX7" fmla="*/ 143768 w 8304373"/>
              <a:gd name="connsiteY7" fmla="*/ 2554862 h 3427012"/>
              <a:gd name="connsiteX8" fmla="*/ 675710 w 8304373"/>
              <a:gd name="connsiteY8" fmla="*/ 2971437 h 3427012"/>
              <a:gd name="connsiteX9" fmla="*/ 1619138 w 8304373"/>
              <a:gd name="connsiteY9" fmla="*/ 3218180 h 3427012"/>
              <a:gd name="connsiteX10" fmla="*/ 3284108 w 8304373"/>
              <a:gd name="connsiteY10" fmla="*/ 3427012 h 3427012"/>
              <a:gd name="connsiteX11" fmla="*/ 4438810 w 8304373"/>
              <a:gd name="connsiteY11" fmla="*/ 3407319 h 3427012"/>
              <a:gd name="connsiteX12" fmla="*/ 6333741 w 8304373"/>
              <a:gd name="connsiteY12" fmla="*/ 3170555 h 3427012"/>
              <a:gd name="connsiteX13" fmla="*/ 7597583 w 8304373"/>
              <a:gd name="connsiteY13" fmla="*/ 2841683 h 3427012"/>
              <a:gd name="connsiteX14" fmla="*/ 8304373 w 8304373"/>
              <a:gd name="connsiteY14" fmla="*/ 2491740 h 3427012"/>
              <a:gd name="connsiteX0" fmla="*/ 3878650 w 8304373"/>
              <a:gd name="connsiteY0" fmla="*/ 0 h 3427012"/>
              <a:gd name="connsiteX1" fmla="*/ 3111388 w 8304373"/>
              <a:gd name="connsiteY1" fmla="*/ 114685 h 3427012"/>
              <a:gd name="connsiteX2" fmla="*/ 1847027 w 8304373"/>
              <a:gd name="connsiteY2" fmla="*/ 384304 h 3427012"/>
              <a:gd name="connsiteX3" fmla="*/ 1065954 w 8304373"/>
              <a:gd name="connsiteY3" fmla="*/ 673742 h 3427012"/>
              <a:gd name="connsiteX4" fmla="*/ 575410 w 8304373"/>
              <a:gd name="connsiteY4" fmla="*/ 982882 h 3427012"/>
              <a:gd name="connsiteX5" fmla="*/ 206717 w 8304373"/>
              <a:gd name="connsiteY5" fmla="*/ 1418408 h 3427012"/>
              <a:gd name="connsiteX6" fmla="*/ 2021 w 8304373"/>
              <a:gd name="connsiteY6" fmla="*/ 1995388 h 3427012"/>
              <a:gd name="connsiteX7" fmla="*/ 143768 w 8304373"/>
              <a:gd name="connsiteY7" fmla="*/ 2554862 h 3427012"/>
              <a:gd name="connsiteX8" fmla="*/ 675710 w 8304373"/>
              <a:gd name="connsiteY8" fmla="*/ 2971437 h 3427012"/>
              <a:gd name="connsiteX9" fmla="*/ 1619138 w 8304373"/>
              <a:gd name="connsiteY9" fmla="*/ 3218180 h 3427012"/>
              <a:gd name="connsiteX10" fmla="*/ 3284108 w 8304373"/>
              <a:gd name="connsiteY10" fmla="*/ 3427012 h 3427012"/>
              <a:gd name="connsiteX11" fmla="*/ 4438810 w 8304373"/>
              <a:gd name="connsiteY11" fmla="*/ 3407319 h 3427012"/>
              <a:gd name="connsiteX12" fmla="*/ 6333741 w 8304373"/>
              <a:gd name="connsiteY12" fmla="*/ 3170555 h 3427012"/>
              <a:gd name="connsiteX13" fmla="*/ 7597583 w 8304373"/>
              <a:gd name="connsiteY13" fmla="*/ 2841683 h 3427012"/>
              <a:gd name="connsiteX14" fmla="*/ 8304373 w 8304373"/>
              <a:gd name="connsiteY14" fmla="*/ 2491740 h 342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4373" h="3427012">
                <a:moveTo>
                  <a:pt x="3878650" y="0"/>
                </a:moveTo>
                <a:cubicBezTo>
                  <a:pt x="3539991" y="58443"/>
                  <a:pt x="3374822" y="75618"/>
                  <a:pt x="3111388" y="114685"/>
                </a:cubicBezTo>
                <a:cubicBezTo>
                  <a:pt x="2772784" y="178736"/>
                  <a:pt x="2187933" y="291128"/>
                  <a:pt x="1847027" y="384304"/>
                </a:cubicBezTo>
                <a:cubicBezTo>
                  <a:pt x="1506121" y="477480"/>
                  <a:pt x="1277890" y="573979"/>
                  <a:pt x="1065954" y="673742"/>
                </a:cubicBezTo>
                <a:cubicBezTo>
                  <a:pt x="854018" y="773505"/>
                  <a:pt x="718616" y="858771"/>
                  <a:pt x="575410" y="982882"/>
                </a:cubicBezTo>
                <a:cubicBezTo>
                  <a:pt x="432204" y="1106993"/>
                  <a:pt x="302282" y="1249657"/>
                  <a:pt x="206717" y="1418408"/>
                </a:cubicBezTo>
                <a:cubicBezTo>
                  <a:pt x="111152" y="1587159"/>
                  <a:pt x="14116" y="1809121"/>
                  <a:pt x="2021" y="1995388"/>
                </a:cubicBezTo>
                <a:cubicBezTo>
                  <a:pt x="-10074" y="2181655"/>
                  <a:pt x="31487" y="2392187"/>
                  <a:pt x="143768" y="2554862"/>
                </a:cubicBezTo>
                <a:cubicBezTo>
                  <a:pt x="256050" y="2717537"/>
                  <a:pt x="429815" y="2860884"/>
                  <a:pt x="675710" y="2971437"/>
                </a:cubicBezTo>
                <a:cubicBezTo>
                  <a:pt x="921605" y="3081990"/>
                  <a:pt x="1184405" y="3142251"/>
                  <a:pt x="1619138" y="3218180"/>
                </a:cubicBezTo>
                <a:cubicBezTo>
                  <a:pt x="2053871" y="3294109"/>
                  <a:pt x="2520899" y="3394960"/>
                  <a:pt x="3284108" y="3427012"/>
                </a:cubicBezTo>
                <a:cubicBezTo>
                  <a:pt x="3929994" y="3416849"/>
                  <a:pt x="3875474" y="3430182"/>
                  <a:pt x="4438810" y="3407319"/>
                </a:cubicBezTo>
                <a:cubicBezTo>
                  <a:pt x="5088475" y="3352739"/>
                  <a:pt x="5807279" y="3264828"/>
                  <a:pt x="6333741" y="3170555"/>
                </a:cubicBezTo>
                <a:cubicBezTo>
                  <a:pt x="6860203" y="3076282"/>
                  <a:pt x="7155956" y="2993554"/>
                  <a:pt x="7597583" y="2841683"/>
                </a:cubicBezTo>
                <a:cubicBezTo>
                  <a:pt x="8039210" y="2689812"/>
                  <a:pt x="7966706" y="2766599"/>
                  <a:pt x="8304373" y="2491740"/>
                </a:cubicBezTo>
              </a:path>
            </a:pathLst>
          </a:custGeom>
          <a:noFill/>
          <a:ln w="254000">
            <a:gradFill flip="none" rotWithShape="1">
              <a:gsLst>
                <a:gs pos="0">
                  <a:srgbClr val="142E5C">
                    <a:alpha val="41000"/>
                  </a:srgbClr>
                </a:gs>
                <a:gs pos="64000">
                  <a:srgbClr val="214587">
                    <a:alpha val="42000"/>
                  </a:srgbClr>
                </a:gs>
                <a:gs pos="100000">
                  <a:srgbClr val="2853A0">
                    <a:alpha val="18000"/>
                  </a:srgbClr>
                </a:gs>
              </a:gsLst>
              <a:lin ang="2700000" scaled="1"/>
              <a:tileRect/>
            </a:gradFill>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99"/>
          </a:p>
        </p:txBody>
      </p:sp>
      <p:sp>
        <p:nvSpPr>
          <p:cNvPr id="58" name="TextBox 57">
            <a:extLst>
              <a:ext uri="{FF2B5EF4-FFF2-40B4-BE49-F238E27FC236}">
                <a16:creationId xmlns:a16="http://schemas.microsoft.com/office/drawing/2014/main" id="{789D80D0-066F-4BA0-87A8-470DE61B9EB4}"/>
              </a:ext>
            </a:extLst>
          </p:cNvPr>
          <p:cNvSpPr txBox="1"/>
          <p:nvPr/>
        </p:nvSpPr>
        <p:spPr>
          <a:xfrm>
            <a:off x="38406375" y="13680146"/>
            <a:ext cx="2802006" cy="523220"/>
          </a:xfrm>
          <a:prstGeom prst="rect">
            <a:avLst/>
          </a:prstGeom>
          <a:noFill/>
        </p:spPr>
        <p:txBody>
          <a:bodyPr wrap="square" rtlCol="0">
            <a:spAutoFit/>
          </a:bodyPr>
          <a:lstStyle/>
          <a:p>
            <a:pPr algn="ctr"/>
            <a:r>
              <a:rPr lang="en-US" sz="2800" dirty="0"/>
              <a:t>Tissue acquisition</a:t>
            </a:r>
          </a:p>
        </p:txBody>
      </p:sp>
      <p:sp>
        <p:nvSpPr>
          <p:cNvPr id="59" name="TextBox 58">
            <a:extLst>
              <a:ext uri="{FF2B5EF4-FFF2-40B4-BE49-F238E27FC236}">
                <a16:creationId xmlns:a16="http://schemas.microsoft.com/office/drawing/2014/main" id="{7B482A44-224F-4B78-B81C-BBDB4471CB6C}"/>
              </a:ext>
            </a:extLst>
          </p:cNvPr>
          <p:cNvSpPr txBox="1"/>
          <p:nvPr/>
        </p:nvSpPr>
        <p:spPr>
          <a:xfrm>
            <a:off x="28892760" y="16245470"/>
            <a:ext cx="2802006" cy="954107"/>
          </a:xfrm>
          <a:prstGeom prst="rect">
            <a:avLst/>
          </a:prstGeom>
          <a:noFill/>
        </p:spPr>
        <p:txBody>
          <a:bodyPr wrap="square" rtlCol="0">
            <a:spAutoFit/>
          </a:bodyPr>
          <a:lstStyle/>
          <a:p>
            <a:pPr algn="ctr"/>
            <a:r>
              <a:rPr lang="en-US" sz="2800" dirty="0"/>
              <a:t>Image processing &amp; registration</a:t>
            </a:r>
          </a:p>
        </p:txBody>
      </p:sp>
      <p:sp>
        <p:nvSpPr>
          <p:cNvPr id="60" name="TextBox 59">
            <a:extLst>
              <a:ext uri="{FF2B5EF4-FFF2-40B4-BE49-F238E27FC236}">
                <a16:creationId xmlns:a16="http://schemas.microsoft.com/office/drawing/2014/main" id="{0A452E3E-FF1E-46FD-B78C-7087E59B8FA3}"/>
              </a:ext>
            </a:extLst>
          </p:cNvPr>
          <p:cNvSpPr txBox="1"/>
          <p:nvPr/>
        </p:nvSpPr>
        <p:spPr>
          <a:xfrm>
            <a:off x="32894146" y="18026359"/>
            <a:ext cx="4727051" cy="523220"/>
          </a:xfrm>
          <a:prstGeom prst="rect">
            <a:avLst/>
          </a:prstGeom>
          <a:noFill/>
        </p:spPr>
        <p:txBody>
          <a:bodyPr wrap="square" rtlCol="0">
            <a:spAutoFit/>
          </a:bodyPr>
          <a:lstStyle/>
          <a:p>
            <a:pPr algn="ctr"/>
            <a:r>
              <a:rPr lang="en-US" sz="2800" dirty="0"/>
              <a:t>Microanatomical labelling</a:t>
            </a:r>
          </a:p>
        </p:txBody>
      </p:sp>
      <p:sp>
        <p:nvSpPr>
          <p:cNvPr id="61" name="TextBox 60">
            <a:extLst>
              <a:ext uri="{FF2B5EF4-FFF2-40B4-BE49-F238E27FC236}">
                <a16:creationId xmlns:a16="http://schemas.microsoft.com/office/drawing/2014/main" id="{048F11C9-FE15-4A31-A703-2D98BA0AF043}"/>
              </a:ext>
            </a:extLst>
          </p:cNvPr>
          <p:cNvSpPr txBox="1"/>
          <p:nvPr/>
        </p:nvSpPr>
        <p:spPr>
          <a:xfrm>
            <a:off x="33953187" y="14050687"/>
            <a:ext cx="4359868" cy="954107"/>
          </a:xfrm>
          <a:prstGeom prst="rect">
            <a:avLst/>
          </a:prstGeom>
          <a:noFill/>
        </p:spPr>
        <p:txBody>
          <a:bodyPr wrap="square" rtlCol="0">
            <a:spAutoFit/>
          </a:bodyPr>
          <a:lstStyle/>
          <a:p>
            <a:pPr algn="ctr"/>
            <a:r>
              <a:rPr lang="en-US" sz="2800" dirty="0"/>
              <a:t>H&amp;E staining, serial staining &amp; digitization</a:t>
            </a:r>
          </a:p>
        </p:txBody>
      </p:sp>
      <p:grpSp>
        <p:nvGrpSpPr>
          <p:cNvPr id="122" name="Group 121">
            <a:extLst>
              <a:ext uri="{FF2B5EF4-FFF2-40B4-BE49-F238E27FC236}">
                <a16:creationId xmlns:a16="http://schemas.microsoft.com/office/drawing/2014/main" id="{DE424D4D-FDE1-50FB-B560-DCB2CD316BD1}"/>
              </a:ext>
            </a:extLst>
          </p:cNvPr>
          <p:cNvGrpSpPr/>
          <p:nvPr/>
        </p:nvGrpSpPr>
        <p:grpSpPr>
          <a:xfrm>
            <a:off x="33222381" y="15023331"/>
            <a:ext cx="4352205" cy="3046165"/>
            <a:chOff x="34913713" y="16034632"/>
            <a:chExt cx="5191159" cy="3768518"/>
          </a:xfrm>
        </p:grpSpPr>
        <p:pic>
          <p:nvPicPr>
            <p:cNvPr id="57" name="Picture 5">
              <a:extLst>
                <a:ext uri="{FF2B5EF4-FFF2-40B4-BE49-F238E27FC236}">
                  <a16:creationId xmlns:a16="http://schemas.microsoft.com/office/drawing/2014/main" id="{A6B26E99-719F-4513-A9DC-AE4FBE8B679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3941" b="93103" l="5208" r="94271">
                          <a14:foregroundMark x1="10938" y1="86207" x2="10938" y2="86207"/>
                          <a14:foregroundMark x1="6771" y1="90640" x2="6771" y2="90640"/>
                          <a14:foregroundMark x1="89063" y1="9360" x2="89063" y2="9360"/>
                          <a14:foregroundMark x1="90104" y1="15764" x2="90104" y2="15764"/>
                          <a14:foregroundMark x1="85417" y1="4926" x2="85417" y2="4926"/>
                          <a14:foregroundMark x1="94271" y1="11330" x2="94271" y2="11330"/>
                          <a14:foregroundMark x1="5208" y1="93103" x2="5208" y2="93103"/>
                          <a14:foregroundMark x1="55729" y1="35468" x2="55729" y2="35468"/>
                          <a14:foregroundMark x1="46354" y1="44335" x2="46354" y2="44335"/>
                          <a14:foregroundMark x1="34375" y1="56650" x2="34375" y2="56650"/>
                          <a14:foregroundMark x1="40625" y1="66010" x2="40625" y2="66010"/>
                          <a14:foregroundMark x1="45313" y1="61576" x2="45313" y2="61576"/>
                          <a14:foregroundMark x1="53646" y1="53202" x2="53646" y2="53202"/>
                        </a14:backgroundRemoval>
                      </a14:imgEffect>
                    </a14:imgLayer>
                  </a14:imgProps>
                </a:ext>
                <a:ext uri="{28A0092B-C50C-407E-A947-70E740481C1C}">
                  <a14:useLocalDpi xmlns:a14="http://schemas.microsoft.com/office/drawing/2010/main" val="0"/>
                </a:ext>
              </a:extLst>
            </a:blip>
            <a:srcRect/>
            <a:stretch>
              <a:fillRect/>
            </a:stretch>
          </p:blipFill>
          <p:spPr bwMode="auto">
            <a:xfrm rot="6474115" flipH="1">
              <a:off x="37398964" y="16055865"/>
              <a:ext cx="1693736" cy="1651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6" name="Group 65">
              <a:extLst>
                <a:ext uri="{FF2B5EF4-FFF2-40B4-BE49-F238E27FC236}">
                  <a16:creationId xmlns:a16="http://schemas.microsoft.com/office/drawing/2014/main" id="{360ACCA2-4B83-46F7-BC09-D3ACFF6438EA}"/>
                </a:ext>
              </a:extLst>
            </p:cNvPr>
            <p:cNvGrpSpPr>
              <a:grpSpLocks noChangeAspect="1"/>
            </p:cNvGrpSpPr>
            <p:nvPr/>
          </p:nvGrpSpPr>
          <p:grpSpPr>
            <a:xfrm>
              <a:off x="34913713" y="17418595"/>
              <a:ext cx="5191159" cy="2384555"/>
              <a:chOff x="2936997" y="3391948"/>
              <a:chExt cx="5947285" cy="2731881"/>
            </a:xfrm>
          </p:grpSpPr>
          <p:pic>
            <p:nvPicPr>
              <p:cNvPr id="68" name="Picture 67">
                <a:extLst>
                  <a:ext uri="{FF2B5EF4-FFF2-40B4-BE49-F238E27FC236}">
                    <a16:creationId xmlns:a16="http://schemas.microsoft.com/office/drawing/2014/main" id="{4ADF3DFB-0490-41F8-B1B2-9FC11722059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77" b="91495" l="7232" r="91147">
                            <a14:foregroundMark x1="7232" y1="65981" x2="9227" y2="65844"/>
                            <a14:foregroundMark x1="30299" y1="86008" x2="42020" y2="92181"/>
                            <a14:foregroundMark x1="42020" y1="92181" x2="49751" y2="93553"/>
                            <a14:foregroundMark x1="49751" y1="93553" x2="59227" y2="91632"/>
                            <a14:foregroundMark x1="59227" y1="91632" x2="63965" y2="89026"/>
                            <a14:foregroundMark x1="88653" y1="65295" x2="91147" y2="58573"/>
                          </a14:backgroundRemoval>
                        </a14:imgEffect>
                      </a14:imgLayer>
                    </a14:imgProps>
                  </a:ext>
                </a:extLst>
              </a:blip>
              <a:stretch>
                <a:fillRect/>
              </a:stretch>
            </p:blipFill>
            <p:spPr>
              <a:xfrm>
                <a:off x="2936997" y="3483278"/>
                <a:ext cx="2859575" cy="2599289"/>
              </a:xfrm>
              <a:prstGeom prst="rect">
                <a:avLst/>
              </a:prstGeom>
              <a:ln w="19050">
                <a:solidFill>
                  <a:schemeClr val="tx1">
                    <a:lumMod val="75000"/>
                    <a:lumOff val="25000"/>
                  </a:schemeClr>
                </a:solidFill>
              </a:ln>
            </p:spPr>
          </p:pic>
          <p:pic>
            <p:nvPicPr>
              <p:cNvPr id="69" name="Picture 68">
                <a:extLst>
                  <a:ext uri="{FF2B5EF4-FFF2-40B4-BE49-F238E27FC236}">
                    <a16:creationId xmlns:a16="http://schemas.microsoft.com/office/drawing/2014/main" id="{3E70CFE9-9D0C-4C76-BAFD-E9D9E456D16F}"/>
                  </a:ext>
                </a:extLst>
              </p:cNvPr>
              <p:cNvPicPr>
                <a:picLocks noChangeAspect="1"/>
              </p:cNvPicPr>
              <p:nvPr/>
            </p:nvPicPr>
            <p:blipFill rotWithShape="1">
              <a:blip r:embed="rId7"/>
              <a:srcRect t="1414"/>
              <a:stretch/>
            </p:blipFill>
            <p:spPr>
              <a:xfrm rot="20842408">
                <a:off x="6494364" y="4704754"/>
                <a:ext cx="1970815" cy="1237301"/>
              </a:xfrm>
              <a:prstGeom prst="roundRect">
                <a:avLst>
                  <a:gd name="adj" fmla="val 4167"/>
                </a:avLst>
              </a:prstGeom>
              <a:solidFill>
                <a:srgbClr val="FFFFFF"/>
              </a:solidFill>
              <a:ln w="76200" cap="sq">
                <a:solidFill>
                  <a:schemeClr val="bg1">
                    <a:lumMod val="6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0" name="Picture 69">
                <a:extLst>
                  <a:ext uri="{FF2B5EF4-FFF2-40B4-BE49-F238E27FC236}">
                    <a16:creationId xmlns:a16="http://schemas.microsoft.com/office/drawing/2014/main" id="{2F83777F-ACBA-4D23-8314-BF0AE4050594}"/>
                  </a:ext>
                </a:extLst>
              </p:cNvPr>
              <p:cNvPicPr>
                <a:picLocks noChangeAspect="1"/>
              </p:cNvPicPr>
              <p:nvPr/>
            </p:nvPicPr>
            <p:blipFill rotWithShape="1">
              <a:blip r:embed="rId7"/>
              <a:srcRect t="1414"/>
              <a:stretch/>
            </p:blipFill>
            <p:spPr>
              <a:xfrm rot="20842408">
                <a:off x="6593425" y="4315356"/>
                <a:ext cx="1970815" cy="1237301"/>
              </a:xfrm>
              <a:prstGeom prst="roundRect">
                <a:avLst>
                  <a:gd name="adj" fmla="val 4167"/>
                </a:avLst>
              </a:prstGeom>
              <a:solidFill>
                <a:srgbClr val="FFFFFF"/>
              </a:solidFill>
              <a:ln w="76200" cap="sq">
                <a:solidFill>
                  <a:schemeClr val="bg1">
                    <a:lumMod val="6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1" name="Picture 70">
                <a:extLst>
                  <a:ext uri="{FF2B5EF4-FFF2-40B4-BE49-F238E27FC236}">
                    <a16:creationId xmlns:a16="http://schemas.microsoft.com/office/drawing/2014/main" id="{E0A56E98-1E7A-491F-A839-B1162862EA21}"/>
                  </a:ext>
                </a:extLst>
              </p:cNvPr>
              <p:cNvPicPr>
                <a:picLocks noChangeAspect="1"/>
              </p:cNvPicPr>
              <p:nvPr/>
            </p:nvPicPr>
            <p:blipFill rotWithShape="1">
              <a:blip r:embed="rId7"/>
              <a:srcRect t="1414"/>
              <a:stretch/>
            </p:blipFill>
            <p:spPr>
              <a:xfrm rot="20842408">
                <a:off x="6783926" y="3925957"/>
                <a:ext cx="1970815" cy="1237301"/>
              </a:xfrm>
              <a:prstGeom prst="roundRect">
                <a:avLst>
                  <a:gd name="adj" fmla="val 4167"/>
                </a:avLst>
              </a:prstGeom>
              <a:solidFill>
                <a:srgbClr val="FFFFFF"/>
              </a:solidFill>
              <a:ln w="76200" cap="sq">
                <a:solidFill>
                  <a:schemeClr val="bg1">
                    <a:lumMod val="6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2" name="Picture 71">
                <a:extLst>
                  <a:ext uri="{FF2B5EF4-FFF2-40B4-BE49-F238E27FC236}">
                    <a16:creationId xmlns:a16="http://schemas.microsoft.com/office/drawing/2014/main" id="{8248C98E-5BE2-4C5B-B38F-5FCE7D40D04E}"/>
                  </a:ext>
                </a:extLst>
              </p:cNvPr>
              <p:cNvPicPr>
                <a:picLocks noChangeAspect="1"/>
              </p:cNvPicPr>
              <p:nvPr/>
            </p:nvPicPr>
            <p:blipFill rotWithShape="1">
              <a:blip r:embed="rId7"/>
              <a:srcRect t="1414"/>
              <a:stretch/>
            </p:blipFill>
            <p:spPr>
              <a:xfrm rot="20842408">
                <a:off x="6913467" y="3496262"/>
                <a:ext cx="1970815" cy="1237301"/>
              </a:xfrm>
              <a:prstGeom prst="roundRect">
                <a:avLst>
                  <a:gd name="adj" fmla="val 4167"/>
                </a:avLst>
              </a:prstGeom>
              <a:solidFill>
                <a:srgbClr val="FFFFFF"/>
              </a:solidFill>
              <a:ln w="76200" cap="sq">
                <a:solidFill>
                  <a:schemeClr val="bg1">
                    <a:lumMod val="6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3" name="Rectangle 72">
                <a:extLst>
                  <a:ext uri="{FF2B5EF4-FFF2-40B4-BE49-F238E27FC236}">
                    <a16:creationId xmlns:a16="http://schemas.microsoft.com/office/drawing/2014/main" id="{08F43D1D-3806-49A7-B27A-8A5590B3C94A}"/>
                  </a:ext>
                </a:extLst>
              </p:cNvPr>
              <p:cNvSpPr/>
              <p:nvPr/>
            </p:nvSpPr>
            <p:spPr>
              <a:xfrm>
                <a:off x="7214236" y="4370904"/>
                <a:ext cx="127158" cy="133406"/>
              </a:xfrm>
              <a:prstGeom prst="rect">
                <a:avLst/>
              </a:prstGeom>
              <a:solidFill>
                <a:srgbClr val="92D050">
                  <a:alpha val="28000"/>
                </a:srgbClr>
              </a:solidFill>
              <a:ln w="63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99"/>
              </a:p>
            </p:txBody>
          </p:sp>
          <p:cxnSp>
            <p:nvCxnSpPr>
              <p:cNvPr id="74" name="Straight Connector 73">
                <a:extLst>
                  <a:ext uri="{FF2B5EF4-FFF2-40B4-BE49-F238E27FC236}">
                    <a16:creationId xmlns:a16="http://schemas.microsoft.com/office/drawing/2014/main" id="{6F5742D7-CE74-4408-B143-C27579ED87DE}"/>
                  </a:ext>
                </a:extLst>
              </p:cNvPr>
              <p:cNvCxnSpPr>
                <a:cxnSpLocks/>
              </p:cNvCxnSpPr>
              <p:nvPr/>
            </p:nvCxnSpPr>
            <p:spPr>
              <a:xfrm flipH="1" flipV="1">
                <a:off x="5895635" y="3391948"/>
                <a:ext cx="1318601" cy="978956"/>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DBD6AD7-665E-4396-B5B7-CE021354CAD1}"/>
                  </a:ext>
                </a:extLst>
              </p:cNvPr>
              <p:cNvCxnSpPr>
                <a:cxnSpLocks/>
              </p:cNvCxnSpPr>
              <p:nvPr/>
            </p:nvCxnSpPr>
            <p:spPr>
              <a:xfrm flipH="1">
                <a:off x="5852810" y="4504310"/>
                <a:ext cx="1361426" cy="161951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B5693E86-9BB4-4234-A90D-608CD2B86CD9}"/>
              </a:ext>
            </a:extLst>
          </p:cNvPr>
          <p:cNvGrpSpPr>
            <a:grpSpLocks noChangeAspect="1"/>
          </p:cNvGrpSpPr>
          <p:nvPr/>
        </p:nvGrpSpPr>
        <p:grpSpPr>
          <a:xfrm>
            <a:off x="32279470" y="11599784"/>
            <a:ext cx="2033756" cy="2552179"/>
            <a:chOff x="219441" y="2125405"/>
            <a:chExt cx="1235792" cy="1550807"/>
          </a:xfrm>
        </p:grpSpPr>
        <p:pic>
          <p:nvPicPr>
            <p:cNvPr id="77" name="Picture 76">
              <a:extLst>
                <a:ext uri="{FF2B5EF4-FFF2-40B4-BE49-F238E27FC236}">
                  <a16:creationId xmlns:a16="http://schemas.microsoft.com/office/drawing/2014/main" id="{1C8F2116-C632-4302-921F-D124B5AFB87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76" b="89905" l="5684" r="89981">
                          <a14:foregroundMark x1="16474" y1="81354" x2="10694" y2="68646"/>
                          <a14:foregroundMark x1="12042" y1="58670" x2="17823" y2="53207"/>
                          <a14:foregroundMark x1="32466" y1="33848" x2="38247" y2="47031"/>
                          <a14:foregroundMark x1="16089" y1="39430" x2="27842" y2="33729"/>
                          <a14:foregroundMark x1="77842" y1="19952" x2="86898" y2="14727"/>
                          <a14:foregroundMark x1="71869" y1="34442" x2="85645" y2="21615"/>
                          <a14:foregroundMark x1="70520" y1="36936" x2="82852" y2="27791"/>
                          <a14:foregroundMark x1="80154" y1="34442" x2="89210" y2="29216"/>
                          <a14:foregroundMark x1="70713" y1="17340" x2="74181" y2="30166"/>
                          <a14:foregroundMark x1="35453" y1="69596" x2="32466" y2="62708"/>
                          <a14:foregroundMark x1="38150" y1="75653" x2="39403" y2="66390"/>
                          <a14:foregroundMark x1="27842" y1="55938" x2="29094" y2="52494"/>
                          <a14:foregroundMark x1="30154" y1="57482" x2="31888" y2="56532"/>
                          <a14:foregroundMark x1="40848" y1="54038" x2="46435" y2="56057"/>
                          <a14:foregroundMark x1="42486" y1="54632" x2="46339" y2="63420"/>
                          <a14:foregroundMark x1="56455" y1="54157" x2="65125" y2="60095"/>
                          <a14:foregroundMark x1="60694" y1="52732" x2="57225" y2="67102"/>
                          <a14:foregroundMark x1="59827" y1="54988" x2="66089" y2="53800"/>
                          <a14:foregroundMark x1="50674" y1="78860" x2="57900" y2="73159"/>
                          <a14:foregroundMark x1="48266" y1="76366" x2="54046" y2="78979"/>
                          <a14:foregroundMark x1="37572" y1="80998" x2="36416" y2="73634"/>
                          <a14:foregroundMark x1="52023" y1="84917" x2="52119" y2="80523"/>
                          <a14:foregroundMark x1="52697" y1="84442" x2="56647" y2="85273"/>
                          <a14:foregroundMark x1="13776" y1="68646" x2="18208" y2="74347"/>
                          <a14:foregroundMark x1="16667" y1="74466" x2="18786" y2="76485"/>
                          <a14:foregroundMark x1="16667" y1="82185" x2="17630" y2="81354"/>
                          <a14:foregroundMark x1="17726" y1="80285" x2="19171" y2="79572"/>
                          <a14:foregroundMark x1="25145" y1="84561" x2="26204" y2="83135"/>
                          <a14:foregroundMark x1="24566" y1="84323" x2="27071" y2="80879"/>
                          <a14:foregroundMark x1="23603" y1="85154" x2="27649" y2="82423"/>
                          <a14:foregroundMark x1="23507" y1="86461" x2="28516" y2="83017"/>
                          <a14:foregroundMark x1="5684" y1="64014" x2="10694" y2="61045"/>
                        </a14:backgroundRemoval>
                      </a14:imgEffect>
                    </a14:imgLayer>
                  </a14:imgProps>
                </a:ext>
              </a:extLst>
            </a:blip>
            <a:stretch>
              <a:fillRect/>
            </a:stretch>
          </p:blipFill>
          <p:spPr>
            <a:xfrm rot="1386105">
              <a:off x="219441" y="2709196"/>
              <a:ext cx="1192117" cy="967016"/>
            </a:xfrm>
            <a:prstGeom prst="rect">
              <a:avLst/>
            </a:prstGeom>
            <a:solidFill>
              <a:srgbClr val="FFFFFF">
                <a:shade val="85000"/>
              </a:srgbClr>
            </a:solidFill>
            <a:ln w="19050" cap="sq">
              <a:solidFill>
                <a:schemeClr val="bg1">
                  <a:lumMod val="85000"/>
                </a:schemeClr>
              </a:solidFill>
              <a:miter lim="800000"/>
            </a:ln>
            <a:effectLst>
              <a:outerShdw blurRad="25400" dist="50800" dir="2160000" sx="95000" sy="95000" kx="110000" ky="200000" algn="tl" rotWithShape="0">
                <a:srgbClr val="000000">
                  <a:alpha val="62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8" name="Picture 77">
              <a:extLst>
                <a:ext uri="{FF2B5EF4-FFF2-40B4-BE49-F238E27FC236}">
                  <a16:creationId xmlns:a16="http://schemas.microsoft.com/office/drawing/2014/main" id="{993D0853-4914-43AB-88E9-F092D226D85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76" b="89905" l="5684" r="89981">
                          <a14:foregroundMark x1="16474" y1="81354" x2="10694" y2="68646"/>
                          <a14:foregroundMark x1="12042" y1="58670" x2="17823" y2="53207"/>
                          <a14:foregroundMark x1="32466" y1="33848" x2="38247" y2="47031"/>
                          <a14:foregroundMark x1="16089" y1="39430" x2="27842" y2="33729"/>
                          <a14:foregroundMark x1="77842" y1="19952" x2="86898" y2="14727"/>
                          <a14:foregroundMark x1="71869" y1="34442" x2="85645" y2="21615"/>
                          <a14:foregroundMark x1="70520" y1="36936" x2="82852" y2="27791"/>
                          <a14:foregroundMark x1="80154" y1="34442" x2="89210" y2="29216"/>
                          <a14:foregroundMark x1="70713" y1="17340" x2="74181" y2="30166"/>
                          <a14:foregroundMark x1="35453" y1="69596" x2="32466" y2="62708"/>
                          <a14:foregroundMark x1="38150" y1="75653" x2="39403" y2="66390"/>
                          <a14:foregroundMark x1="27842" y1="55938" x2="29094" y2="52494"/>
                          <a14:foregroundMark x1="30154" y1="57482" x2="31888" y2="56532"/>
                          <a14:foregroundMark x1="40848" y1="54038" x2="46435" y2="56057"/>
                          <a14:foregroundMark x1="42486" y1="54632" x2="46339" y2="63420"/>
                          <a14:foregroundMark x1="56455" y1="54157" x2="65125" y2="60095"/>
                          <a14:foregroundMark x1="60694" y1="52732" x2="57225" y2="67102"/>
                          <a14:foregroundMark x1="59827" y1="54988" x2="66089" y2="53800"/>
                          <a14:foregroundMark x1="50674" y1="78860" x2="57900" y2="73159"/>
                          <a14:foregroundMark x1="48266" y1="76366" x2="54046" y2="78979"/>
                          <a14:foregroundMark x1="37572" y1="80998" x2="36416" y2="73634"/>
                          <a14:foregroundMark x1="52023" y1="84917" x2="52119" y2="80523"/>
                          <a14:foregroundMark x1="52697" y1="84442" x2="56647" y2="85273"/>
                          <a14:foregroundMark x1="13776" y1="68646" x2="18208" y2="74347"/>
                          <a14:foregroundMark x1="16667" y1="74466" x2="18786" y2="76485"/>
                          <a14:foregroundMark x1="16667" y1="82185" x2="17630" y2="81354"/>
                          <a14:foregroundMark x1="17726" y1="80285" x2="19171" y2="79572"/>
                          <a14:foregroundMark x1="25145" y1="84561" x2="26204" y2="83135"/>
                          <a14:foregroundMark x1="24566" y1="84323" x2="27071" y2="80879"/>
                          <a14:foregroundMark x1="23603" y1="85154" x2="27649" y2="82423"/>
                          <a14:foregroundMark x1="23507" y1="86461" x2="28516" y2="83017"/>
                          <a14:foregroundMark x1="5684" y1="64014" x2="10694" y2="61045"/>
                        </a14:backgroundRemoval>
                      </a14:imgEffect>
                    </a14:imgLayer>
                  </a14:imgProps>
                </a:ext>
              </a:extLst>
            </a:blip>
            <a:stretch>
              <a:fillRect/>
            </a:stretch>
          </p:blipFill>
          <p:spPr>
            <a:xfrm rot="1386105">
              <a:off x="223844" y="2565515"/>
              <a:ext cx="1192117" cy="967016"/>
            </a:xfrm>
            <a:prstGeom prst="rect">
              <a:avLst/>
            </a:prstGeom>
            <a:solidFill>
              <a:srgbClr val="FFFFFF">
                <a:shade val="85000"/>
              </a:srgbClr>
            </a:solidFill>
            <a:ln w="19050" cap="sq">
              <a:solidFill>
                <a:schemeClr val="bg1">
                  <a:lumMod val="85000"/>
                </a:schemeClr>
              </a:solidFill>
              <a:miter lim="800000"/>
            </a:ln>
            <a:effectLst>
              <a:outerShdw blurRad="25400" dist="50800" dir="2160000" sx="95000" sy="95000" kx="110000" ky="200000" algn="tl" rotWithShape="0">
                <a:srgbClr val="000000">
                  <a:alpha val="62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9" name="Picture 78">
              <a:extLst>
                <a:ext uri="{FF2B5EF4-FFF2-40B4-BE49-F238E27FC236}">
                  <a16:creationId xmlns:a16="http://schemas.microsoft.com/office/drawing/2014/main" id="{24018F34-15FF-41C2-9642-61B61527137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76" b="89905" l="5684" r="89981">
                          <a14:foregroundMark x1="16474" y1="81354" x2="10694" y2="68646"/>
                          <a14:foregroundMark x1="12042" y1="58670" x2="17823" y2="53207"/>
                          <a14:foregroundMark x1="32466" y1="33848" x2="38247" y2="47031"/>
                          <a14:foregroundMark x1="16089" y1="39430" x2="27842" y2="33729"/>
                          <a14:foregroundMark x1="77842" y1="19952" x2="86898" y2="14727"/>
                          <a14:foregroundMark x1="71869" y1="34442" x2="85645" y2="21615"/>
                          <a14:foregroundMark x1="70520" y1="36936" x2="82852" y2="27791"/>
                          <a14:foregroundMark x1="80154" y1="34442" x2="89210" y2="29216"/>
                          <a14:foregroundMark x1="70713" y1="17340" x2="74181" y2="30166"/>
                          <a14:foregroundMark x1="35453" y1="69596" x2="32466" y2="62708"/>
                          <a14:foregroundMark x1="38150" y1="75653" x2="39403" y2="66390"/>
                          <a14:foregroundMark x1="27842" y1="55938" x2="29094" y2="52494"/>
                          <a14:foregroundMark x1="30154" y1="57482" x2="31888" y2="56532"/>
                          <a14:foregroundMark x1="40848" y1="54038" x2="46435" y2="56057"/>
                          <a14:foregroundMark x1="42486" y1="54632" x2="46339" y2="63420"/>
                          <a14:foregroundMark x1="56455" y1="54157" x2="65125" y2="60095"/>
                          <a14:foregroundMark x1="60694" y1="52732" x2="57225" y2="67102"/>
                          <a14:foregroundMark x1="59827" y1="54988" x2="66089" y2="53800"/>
                          <a14:foregroundMark x1="50674" y1="78860" x2="57900" y2="73159"/>
                          <a14:foregroundMark x1="48266" y1="76366" x2="54046" y2="78979"/>
                          <a14:foregroundMark x1="37572" y1="80998" x2="36416" y2="73634"/>
                          <a14:foregroundMark x1="52023" y1="84917" x2="52119" y2="80523"/>
                          <a14:foregroundMark x1="52697" y1="84442" x2="56647" y2="85273"/>
                          <a14:foregroundMark x1="13776" y1="68646" x2="18208" y2="74347"/>
                          <a14:foregroundMark x1="16667" y1="74466" x2="18786" y2="76485"/>
                          <a14:foregroundMark x1="16667" y1="82185" x2="17630" y2="81354"/>
                          <a14:foregroundMark x1="17726" y1="80285" x2="19171" y2="79572"/>
                          <a14:foregroundMark x1="25145" y1="84561" x2="26204" y2="83135"/>
                          <a14:foregroundMark x1="24566" y1="84323" x2="27071" y2="80879"/>
                          <a14:foregroundMark x1="23603" y1="85154" x2="27649" y2="82423"/>
                          <a14:foregroundMark x1="23507" y1="86461" x2="28516" y2="83017"/>
                          <a14:foregroundMark x1="5684" y1="64014" x2="10694" y2="61045"/>
                        </a14:backgroundRemoval>
                      </a14:imgEffect>
                    </a14:imgLayer>
                  </a14:imgProps>
                </a:ext>
              </a:extLst>
            </a:blip>
            <a:stretch>
              <a:fillRect/>
            </a:stretch>
          </p:blipFill>
          <p:spPr>
            <a:xfrm rot="1386105">
              <a:off x="248805" y="2425897"/>
              <a:ext cx="1192117" cy="967016"/>
            </a:xfrm>
            <a:prstGeom prst="rect">
              <a:avLst/>
            </a:prstGeom>
            <a:solidFill>
              <a:srgbClr val="FFFFFF">
                <a:shade val="85000"/>
              </a:srgbClr>
            </a:solidFill>
            <a:ln w="19050" cap="sq">
              <a:solidFill>
                <a:schemeClr val="bg1">
                  <a:lumMod val="85000"/>
                </a:schemeClr>
              </a:solidFill>
              <a:miter lim="800000"/>
            </a:ln>
            <a:effectLst>
              <a:outerShdw blurRad="25400" dist="50800" dir="2160000" sx="95000" sy="95000" kx="110000" ky="200000" algn="tl" rotWithShape="0">
                <a:srgbClr val="000000">
                  <a:alpha val="62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0" name="Picture 79">
              <a:extLst>
                <a:ext uri="{FF2B5EF4-FFF2-40B4-BE49-F238E27FC236}">
                  <a16:creationId xmlns:a16="http://schemas.microsoft.com/office/drawing/2014/main" id="{C52BA22E-279A-47A0-A18C-CB0EA69A056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76" b="89905" l="5684" r="89981">
                          <a14:foregroundMark x1="16474" y1="81354" x2="10694" y2="68646"/>
                          <a14:foregroundMark x1="12042" y1="58670" x2="17823" y2="53207"/>
                          <a14:foregroundMark x1="32466" y1="33848" x2="38247" y2="47031"/>
                          <a14:foregroundMark x1="16089" y1="39430" x2="27842" y2="33729"/>
                          <a14:foregroundMark x1="77842" y1="19952" x2="86898" y2="14727"/>
                          <a14:foregroundMark x1="71869" y1="34442" x2="85645" y2="21615"/>
                          <a14:foregroundMark x1="70520" y1="36936" x2="82852" y2="27791"/>
                          <a14:foregroundMark x1="80154" y1="34442" x2="89210" y2="29216"/>
                          <a14:foregroundMark x1="70713" y1="17340" x2="74181" y2="30166"/>
                          <a14:foregroundMark x1="35453" y1="69596" x2="32466" y2="62708"/>
                          <a14:foregroundMark x1="38150" y1="75653" x2="39403" y2="66390"/>
                          <a14:foregroundMark x1="27842" y1="55938" x2="29094" y2="52494"/>
                          <a14:foregroundMark x1="30154" y1="57482" x2="31888" y2="56532"/>
                          <a14:foregroundMark x1="40848" y1="54038" x2="46435" y2="56057"/>
                          <a14:foregroundMark x1="42486" y1="54632" x2="46339" y2="63420"/>
                          <a14:foregroundMark x1="56455" y1="54157" x2="65125" y2="60095"/>
                          <a14:foregroundMark x1="60694" y1="52732" x2="57225" y2="67102"/>
                          <a14:foregroundMark x1="59827" y1="54988" x2="66089" y2="53800"/>
                          <a14:foregroundMark x1="50674" y1="78860" x2="57900" y2="73159"/>
                          <a14:foregroundMark x1="48266" y1="76366" x2="54046" y2="78979"/>
                          <a14:foregroundMark x1="37572" y1="80998" x2="36416" y2="73634"/>
                          <a14:foregroundMark x1="52023" y1="84917" x2="52119" y2="80523"/>
                          <a14:foregroundMark x1="52697" y1="84442" x2="56647" y2="85273"/>
                          <a14:foregroundMark x1="13776" y1="68646" x2="18208" y2="74347"/>
                          <a14:foregroundMark x1="16667" y1="74466" x2="18786" y2="76485"/>
                          <a14:foregroundMark x1="16667" y1="82185" x2="17630" y2="81354"/>
                          <a14:foregroundMark x1="17726" y1="80285" x2="19171" y2="79572"/>
                          <a14:foregroundMark x1="25145" y1="84561" x2="26204" y2="83135"/>
                          <a14:foregroundMark x1="24566" y1="84323" x2="27071" y2="80879"/>
                          <a14:foregroundMark x1="23603" y1="85154" x2="27649" y2="82423"/>
                          <a14:foregroundMark x1="23507" y1="86461" x2="28516" y2="83017"/>
                          <a14:foregroundMark x1="5684" y1="64014" x2="10694" y2="61045"/>
                        </a14:backgroundRemoval>
                      </a14:imgEffect>
                    </a14:imgLayer>
                  </a14:imgProps>
                </a:ext>
              </a:extLst>
            </a:blip>
            <a:stretch>
              <a:fillRect/>
            </a:stretch>
          </p:blipFill>
          <p:spPr>
            <a:xfrm rot="1386105">
              <a:off x="256479" y="2268311"/>
              <a:ext cx="1192117" cy="967016"/>
            </a:xfrm>
            <a:prstGeom prst="rect">
              <a:avLst/>
            </a:prstGeom>
            <a:solidFill>
              <a:srgbClr val="FFFFFF">
                <a:shade val="85000"/>
              </a:srgbClr>
            </a:solidFill>
            <a:ln w="19050" cap="sq">
              <a:solidFill>
                <a:schemeClr val="bg1">
                  <a:lumMod val="85000"/>
                </a:schemeClr>
              </a:solidFill>
              <a:miter lim="800000"/>
            </a:ln>
            <a:effectLst>
              <a:outerShdw blurRad="25400" dist="50800" dir="2160000" sx="95000" sy="95000" kx="110000" ky="200000" algn="tl" rotWithShape="0">
                <a:srgbClr val="000000">
                  <a:alpha val="62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1" name="Picture 80">
              <a:extLst>
                <a:ext uri="{FF2B5EF4-FFF2-40B4-BE49-F238E27FC236}">
                  <a16:creationId xmlns:a16="http://schemas.microsoft.com/office/drawing/2014/main" id="{C8EEA977-F2F7-4967-A934-59D9B5A229C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76" b="89905" l="5684" r="89981">
                          <a14:foregroundMark x1="16474" y1="81354" x2="10694" y2="68646"/>
                          <a14:foregroundMark x1="12042" y1="58670" x2="17823" y2="53207"/>
                          <a14:foregroundMark x1="32466" y1="33848" x2="38247" y2="47031"/>
                          <a14:foregroundMark x1="16089" y1="39430" x2="27842" y2="33729"/>
                          <a14:foregroundMark x1="77842" y1="19952" x2="86898" y2="14727"/>
                          <a14:foregroundMark x1="71869" y1="34442" x2="85645" y2="21615"/>
                          <a14:foregroundMark x1="70520" y1="36936" x2="82852" y2="27791"/>
                          <a14:foregroundMark x1="80154" y1="34442" x2="89210" y2="29216"/>
                          <a14:foregroundMark x1="70713" y1="17340" x2="74181" y2="30166"/>
                          <a14:foregroundMark x1="35453" y1="69596" x2="32466" y2="62708"/>
                          <a14:foregroundMark x1="38150" y1="75653" x2="39403" y2="66390"/>
                          <a14:foregroundMark x1="27842" y1="55938" x2="29094" y2="52494"/>
                          <a14:foregroundMark x1="30154" y1="57482" x2="31888" y2="56532"/>
                          <a14:foregroundMark x1="40848" y1="54038" x2="46435" y2="56057"/>
                          <a14:foregroundMark x1="42486" y1="54632" x2="46339" y2="63420"/>
                          <a14:foregroundMark x1="56455" y1="54157" x2="65125" y2="60095"/>
                          <a14:foregroundMark x1="60694" y1="52732" x2="57225" y2="67102"/>
                          <a14:foregroundMark x1="59827" y1="54988" x2="66089" y2="53800"/>
                          <a14:foregroundMark x1="50674" y1="78860" x2="57900" y2="73159"/>
                          <a14:foregroundMark x1="48266" y1="76366" x2="54046" y2="78979"/>
                          <a14:foregroundMark x1="37572" y1="80998" x2="36416" y2="73634"/>
                          <a14:foregroundMark x1="52023" y1="84917" x2="52119" y2="80523"/>
                          <a14:foregroundMark x1="52697" y1="84442" x2="56647" y2="85273"/>
                          <a14:foregroundMark x1="13776" y1="68646" x2="18208" y2="74347"/>
                          <a14:foregroundMark x1="16667" y1="74466" x2="18786" y2="76485"/>
                          <a14:foregroundMark x1="16667" y1="82185" x2="17630" y2="81354"/>
                          <a14:foregroundMark x1="17726" y1="80285" x2="19171" y2="79572"/>
                          <a14:foregroundMark x1="25145" y1="84561" x2="26204" y2="83135"/>
                          <a14:foregroundMark x1="24566" y1="84323" x2="27071" y2="80879"/>
                          <a14:foregroundMark x1="23603" y1="85154" x2="27649" y2="82423"/>
                          <a14:foregroundMark x1="23507" y1="86461" x2="28516" y2="83017"/>
                          <a14:foregroundMark x1="5684" y1="64014" x2="10694" y2="61045"/>
                        </a14:backgroundRemoval>
                      </a14:imgEffect>
                    </a14:imgLayer>
                  </a14:imgProps>
                </a:ext>
              </a:extLst>
            </a:blip>
            <a:stretch>
              <a:fillRect/>
            </a:stretch>
          </p:blipFill>
          <p:spPr>
            <a:xfrm rot="1386105">
              <a:off x="263116" y="2125405"/>
              <a:ext cx="1192117" cy="967016"/>
            </a:xfrm>
            <a:prstGeom prst="rect">
              <a:avLst/>
            </a:prstGeom>
            <a:solidFill>
              <a:srgbClr val="FFFFFF">
                <a:shade val="85000"/>
              </a:srgbClr>
            </a:solidFill>
            <a:ln w="19050" cap="sq">
              <a:solidFill>
                <a:schemeClr val="bg1">
                  <a:lumMod val="85000"/>
                </a:schemeClr>
              </a:solidFill>
              <a:miter lim="800000"/>
            </a:ln>
            <a:effectLst>
              <a:outerShdw blurRad="25400" dist="50800" dir="2160000" sx="95000" sy="95000" kx="110000" ky="200000" algn="tl" rotWithShape="0">
                <a:srgbClr val="000000">
                  <a:alpha val="62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grpSp>
      <p:grpSp>
        <p:nvGrpSpPr>
          <p:cNvPr id="82" name="Group 81">
            <a:extLst>
              <a:ext uri="{FF2B5EF4-FFF2-40B4-BE49-F238E27FC236}">
                <a16:creationId xmlns:a16="http://schemas.microsoft.com/office/drawing/2014/main" id="{6BC4F721-9F96-415C-ABE1-493CDBED9E35}"/>
              </a:ext>
            </a:extLst>
          </p:cNvPr>
          <p:cNvGrpSpPr/>
          <p:nvPr/>
        </p:nvGrpSpPr>
        <p:grpSpPr>
          <a:xfrm>
            <a:off x="33819298" y="12224460"/>
            <a:ext cx="2191923" cy="1791119"/>
            <a:chOff x="1840773" y="2332976"/>
            <a:chExt cx="1342180" cy="1153948"/>
          </a:xfrm>
        </p:grpSpPr>
        <p:pic>
          <p:nvPicPr>
            <p:cNvPr id="83" name="Picture 82">
              <a:extLst>
                <a:ext uri="{FF2B5EF4-FFF2-40B4-BE49-F238E27FC236}">
                  <a16:creationId xmlns:a16="http://schemas.microsoft.com/office/drawing/2014/main" id="{EDB7575E-67F5-462C-8533-057E8F86682A}"/>
                </a:ext>
              </a:extLst>
            </p:cNvPr>
            <p:cNvPicPr>
              <a:picLocks noChangeAspect="1"/>
            </p:cNvPicPr>
            <p:nvPr/>
          </p:nvPicPr>
          <p:blipFill>
            <a:blip r:embed="rId10"/>
            <a:stretch>
              <a:fillRect/>
            </a:stretch>
          </p:blipFill>
          <p:spPr>
            <a:xfrm>
              <a:off x="1840773" y="2332976"/>
              <a:ext cx="1342180" cy="1153948"/>
            </a:xfrm>
            <a:prstGeom prst="rect">
              <a:avLst/>
            </a:prstGeom>
          </p:spPr>
        </p:pic>
        <p:pic>
          <p:nvPicPr>
            <p:cNvPr id="84" name="Picture 83">
              <a:extLst>
                <a:ext uri="{FF2B5EF4-FFF2-40B4-BE49-F238E27FC236}">
                  <a16:creationId xmlns:a16="http://schemas.microsoft.com/office/drawing/2014/main" id="{AF208999-C747-4D62-848C-263379D675A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76" b="89905" l="5684" r="89981">
                          <a14:foregroundMark x1="16474" y1="81354" x2="10694" y2="68646"/>
                          <a14:foregroundMark x1="12042" y1="58670" x2="17823" y2="53207"/>
                          <a14:foregroundMark x1="32466" y1="33848" x2="38247" y2="47031"/>
                          <a14:foregroundMark x1="16089" y1="39430" x2="27842" y2="33729"/>
                          <a14:foregroundMark x1="77842" y1="19952" x2="86898" y2="14727"/>
                          <a14:foregroundMark x1="71869" y1="34442" x2="85645" y2="21615"/>
                          <a14:foregroundMark x1="70520" y1="36936" x2="82852" y2="27791"/>
                          <a14:foregroundMark x1="80154" y1="34442" x2="89210" y2="29216"/>
                          <a14:foregroundMark x1="70713" y1="17340" x2="74181" y2="30166"/>
                          <a14:foregroundMark x1="35453" y1="69596" x2="32466" y2="62708"/>
                          <a14:foregroundMark x1="38150" y1="75653" x2="39403" y2="66390"/>
                          <a14:foregroundMark x1="27842" y1="55938" x2="29094" y2="52494"/>
                          <a14:foregroundMark x1="30154" y1="57482" x2="31888" y2="56532"/>
                          <a14:foregroundMark x1="40848" y1="54038" x2="46435" y2="56057"/>
                          <a14:foregroundMark x1="42486" y1="54632" x2="46339" y2="63420"/>
                          <a14:foregroundMark x1="56455" y1="54157" x2="65125" y2="60095"/>
                          <a14:foregroundMark x1="60694" y1="52732" x2="57225" y2="67102"/>
                          <a14:foregroundMark x1="59827" y1="54988" x2="66089" y2="53800"/>
                          <a14:foregroundMark x1="50674" y1="78860" x2="57900" y2="73159"/>
                          <a14:foregroundMark x1="48266" y1="76366" x2="54046" y2="78979"/>
                          <a14:foregroundMark x1="37572" y1="80998" x2="36416" y2="73634"/>
                          <a14:foregroundMark x1="52023" y1="84917" x2="52119" y2="80523"/>
                          <a14:foregroundMark x1="52697" y1="84442" x2="56647" y2="85273"/>
                          <a14:foregroundMark x1="13776" y1="68646" x2="18208" y2="74347"/>
                          <a14:foregroundMark x1="16667" y1="74466" x2="18786" y2="76485"/>
                          <a14:foregroundMark x1="16667" y1="82185" x2="17630" y2="81354"/>
                          <a14:foregroundMark x1="17726" y1="80285" x2="19171" y2="79572"/>
                          <a14:foregroundMark x1="25145" y1="84561" x2="26204" y2="83135"/>
                          <a14:foregroundMark x1="24566" y1="84323" x2="27071" y2="80879"/>
                          <a14:foregroundMark x1="23603" y1="85154" x2="27649" y2="82423"/>
                          <a14:foregroundMark x1="23507" y1="86461" x2="28516" y2="83017"/>
                          <a14:foregroundMark x1="5684" y1="64014" x2="10694" y2="61045"/>
                        </a14:backgroundRemoval>
                      </a14:imgEffect>
                    </a14:imgLayer>
                  </a14:imgProps>
                </a:ext>
              </a:extLst>
            </a:blip>
            <a:stretch>
              <a:fillRect/>
            </a:stretch>
          </p:blipFill>
          <p:spPr>
            <a:xfrm>
              <a:off x="2306369" y="2416552"/>
              <a:ext cx="565413" cy="458649"/>
            </a:xfrm>
            <a:prstGeom prst="rect">
              <a:avLst/>
            </a:prstGeom>
            <a:solidFill>
              <a:srgbClr val="FFFFFF">
                <a:shade val="85000"/>
              </a:srgbClr>
            </a:solidFill>
            <a:ln w="952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85" name="Picture 84">
            <a:extLst>
              <a:ext uri="{FF2B5EF4-FFF2-40B4-BE49-F238E27FC236}">
                <a16:creationId xmlns:a16="http://schemas.microsoft.com/office/drawing/2014/main" id="{05F37FE3-61E6-4476-A060-D01AB05623AA}"/>
              </a:ext>
            </a:extLst>
          </p:cNvPr>
          <p:cNvPicPr>
            <a:picLocks noChangeAspect="1"/>
          </p:cNvPicPr>
          <p:nvPr/>
        </p:nvPicPr>
        <p:blipFill>
          <a:blip r:embed="rId11"/>
          <a:stretch>
            <a:fillRect/>
          </a:stretch>
        </p:blipFill>
        <p:spPr>
          <a:xfrm>
            <a:off x="38201667" y="11455730"/>
            <a:ext cx="3811365" cy="2379094"/>
          </a:xfrm>
          <a:prstGeom prst="rect">
            <a:avLst/>
          </a:prstGeom>
        </p:spPr>
      </p:pic>
      <p:sp>
        <p:nvSpPr>
          <p:cNvPr id="87" name="TextBox 86">
            <a:extLst>
              <a:ext uri="{FF2B5EF4-FFF2-40B4-BE49-F238E27FC236}">
                <a16:creationId xmlns:a16="http://schemas.microsoft.com/office/drawing/2014/main" id="{819B7633-7462-44D7-A103-FBC7A951A4C9}"/>
              </a:ext>
            </a:extLst>
          </p:cNvPr>
          <p:cNvSpPr txBox="1"/>
          <p:nvPr/>
        </p:nvSpPr>
        <p:spPr>
          <a:xfrm>
            <a:off x="38888797" y="17877524"/>
            <a:ext cx="5329842" cy="523220"/>
          </a:xfrm>
          <a:prstGeom prst="rect">
            <a:avLst/>
          </a:prstGeom>
          <a:noFill/>
        </p:spPr>
        <p:txBody>
          <a:bodyPr wrap="square" rtlCol="0">
            <a:spAutoFit/>
          </a:bodyPr>
          <a:lstStyle/>
          <a:p>
            <a:pPr algn="ctr"/>
            <a:r>
              <a:rPr lang="en-US" sz="2800" dirty="0"/>
              <a:t>Deep learning segmentation</a:t>
            </a:r>
          </a:p>
        </p:txBody>
      </p:sp>
      <p:pic>
        <p:nvPicPr>
          <p:cNvPr id="88" name="Picture 87">
            <a:extLst>
              <a:ext uri="{FF2B5EF4-FFF2-40B4-BE49-F238E27FC236}">
                <a16:creationId xmlns:a16="http://schemas.microsoft.com/office/drawing/2014/main" id="{04A12019-951F-4FEF-A86E-48227F490B79}"/>
              </a:ext>
            </a:extLst>
          </p:cNvPr>
          <p:cNvPicPr>
            <a:picLocks noChangeAspect="1"/>
          </p:cNvPicPr>
          <p:nvPr/>
        </p:nvPicPr>
        <p:blipFill>
          <a:blip r:embed="rId12"/>
          <a:stretch>
            <a:fillRect/>
          </a:stretch>
        </p:blipFill>
        <p:spPr>
          <a:xfrm>
            <a:off x="39671413" y="15463133"/>
            <a:ext cx="2798824" cy="2375238"/>
          </a:xfrm>
          <a:prstGeom prst="rect">
            <a:avLst/>
          </a:prstGeom>
        </p:spPr>
      </p:pic>
      <p:pic>
        <p:nvPicPr>
          <p:cNvPr id="89" name="Picture 88">
            <a:extLst>
              <a:ext uri="{FF2B5EF4-FFF2-40B4-BE49-F238E27FC236}">
                <a16:creationId xmlns:a16="http://schemas.microsoft.com/office/drawing/2014/main" id="{630309C1-0713-48CC-B5B2-86117F26C722}"/>
              </a:ext>
            </a:extLst>
          </p:cNvPr>
          <p:cNvPicPr>
            <a:picLocks noChangeAspect="1"/>
          </p:cNvPicPr>
          <p:nvPr/>
        </p:nvPicPr>
        <p:blipFill>
          <a:blip r:embed="rId13"/>
          <a:stretch>
            <a:fillRect/>
          </a:stretch>
        </p:blipFill>
        <p:spPr>
          <a:xfrm>
            <a:off x="41457031" y="15088284"/>
            <a:ext cx="2195764" cy="1395200"/>
          </a:xfrm>
          <a:prstGeom prst="rect">
            <a:avLst/>
          </a:prstGeom>
        </p:spPr>
      </p:pic>
      <p:pic>
        <p:nvPicPr>
          <p:cNvPr id="126" name="Picture 125" descr="A picture containing text&#10;&#10;Description automatically generated">
            <a:extLst>
              <a:ext uri="{FF2B5EF4-FFF2-40B4-BE49-F238E27FC236}">
                <a16:creationId xmlns:a16="http://schemas.microsoft.com/office/drawing/2014/main" id="{EAF58976-3591-4A46-901A-9363E47CB780}"/>
              </a:ext>
            </a:extLst>
          </p:cNvPr>
          <p:cNvPicPr>
            <a:picLocks noChangeAspect="1"/>
          </p:cNvPicPr>
          <p:nvPr/>
        </p:nvPicPr>
        <p:blipFill>
          <a:blip r:embed="rId14"/>
          <a:stretch>
            <a:fillRect/>
          </a:stretch>
        </p:blipFill>
        <p:spPr>
          <a:xfrm>
            <a:off x="27442434" y="9936735"/>
            <a:ext cx="1500623" cy="1890805"/>
          </a:xfrm>
          <a:prstGeom prst="ellipse">
            <a:avLst/>
          </a:prstGeom>
          <a:ln w="31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3" name="Group 32">
            <a:extLst>
              <a:ext uri="{FF2B5EF4-FFF2-40B4-BE49-F238E27FC236}">
                <a16:creationId xmlns:a16="http://schemas.microsoft.com/office/drawing/2014/main" id="{1EBFAE0C-BEBD-CEE5-F443-CEB1FDB0D621}"/>
              </a:ext>
            </a:extLst>
          </p:cNvPr>
          <p:cNvGrpSpPr/>
          <p:nvPr/>
        </p:nvGrpSpPr>
        <p:grpSpPr>
          <a:xfrm>
            <a:off x="26358307" y="11410820"/>
            <a:ext cx="7185707" cy="2512077"/>
            <a:chOff x="29894803" y="11104456"/>
            <a:chExt cx="19993485" cy="6442501"/>
          </a:xfrm>
        </p:grpSpPr>
        <p:pic>
          <p:nvPicPr>
            <p:cNvPr id="131" name="Picture 130">
              <a:extLst>
                <a:ext uri="{FF2B5EF4-FFF2-40B4-BE49-F238E27FC236}">
                  <a16:creationId xmlns:a16="http://schemas.microsoft.com/office/drawing/2014/main" id="{3388B02A-F2EF-463D-967F-0B0AF4B6A7B0}"/>
                </a:ext>
              </a:extLst>
            </p:cNvPr>
            <p:cNvPicPr>
              <a:picLocks noChangeAspect="1"/>
            </p:cNvPicPr>
            <p:nvPr/>
          </p:nvPicPr>
          <p:blipFill>
            <a:blip r:embed="rId15"/>
            <a:stretch>
              <a:fillRect/>
            </a:stretch>
          </p:blipFill>
          <p:spPr>
            <a:xfrm>
              <a:off x="30934148" y="16818832"/>
              <a:ext cx="364714" cy="728125"/>
            </a:xfrm>
            <a:prstGeom prst="rect">
              <a:avLst/>
            </a:prstGeom>
          </p:spPr>
        </p:pic>
        <p:cxnSp>
          <p:nvCxnSpPr>
            <p:cNvPr id="132" name="Straight Arrow Connector 131">
              <a:extLst>
                <a:ext uri="{FF2B5EF4-FFF2-40B4-BE49-F238E27FC236}">
                  <a16:creationId xmlns:a16="http://schemas.microsoft.com/office/drawing/2014/main" id="{0DA8425B-A2E6-47C6-BAF5-5E818CCC4641}"/>
                </a:ext>
              </a:extLst>
            </p:cNvPr>
            <p:cNvCxnSpPr>
              <a:cxnSpLocks/>
            </p:cNvCxnSpPr>
            <p:nvPr/>
          </p:nvCxnSpPr>
          <p:spPr>
            <a:xfrm>
              <a:off x="33791985" y="13544065"/>
              <a:ext cx="2199754" cy="0"/>
            </a:xfrm>
            <a:prstGeom prst="straightConnector1">
              <a:avLst/>
            </a:prstGeom>
            <a:ln w="22225">
              <a:solidFill>
                <a:schemeClr val="tx1">
                  <a:lumMod val="50000"/>
                  <a:lumOff val="50000"/>
                </a:schemeClr>
              </a:solidFill>
              <a:prstDash val="dashDot"/>
              <a:tailEnd type="none" w="med" len="lg"/>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8EEA6D8F-E6BC-49D6-9FD4-947C5E627A31}"/>
                </a:ext>
              </a:extLst>
            </p:cNvPr>
            <p:cNvSpPr txBox="1"/>
            <p:nvPr/>
          </p:nvSpPr>
          <p:spPr>
            <a:xfrm>
              <a:off x="35870270" y="11929622"/>
              <a:ext cx="12510280" cy="1489125"/>
            </a:xfrm>
            <a:prstGeom prst="rect">
              <a:avLst/>
            </a:prstGeom>
            <a:noFill/>
          </p:spPr>
          <p:txBody>
            <a:bodyPr wrap="square" rtlCol="0">
              <a:spAutoFit/>
            </a:bodyPr>
            <a:lstStyle/>
            <a:p>
              <a:r>
                <a:rPr lang="en-US" sz="2800" b="1" dirty="0"/>
                <a:t>H&amp;E (every 8 micron)</a:t>
              </a:r>
            </a:p>
          </p:txBody>
        </p:sp>
        <p:sp>
          <p:nvSpPr>
            <p:cNvPr id="139" name="TextBox 138">
              <a:extLst>
                <a:ext uri="{FF2B5EF4-FFF2-40B4-BE49-F238E27FC236}">
                  <a16:creationId xmlns:a16="http://schemas.microsoft.com/office/drawing/2014/main" id="{7056ED46-4462-45EE-8C0A-29DE146BEDF9}"/>
                </a:ext>
              </a:extLst>
            </p:cNvPr>
            <p:cNvSpPr txBox="1"/>
            <p:nvPr/>
          </p:nvSpPr>
          <p:spPr>
            <a:xfrm>
              <a:off x="35869935" y="12650235"/>
              <a:ext cx="7870579" cy="1489125"/>
            </a:xfrm>
            <a:prstGeom prst="rect">
              <a:avLst/>
            </a:prstGeom>
            <a:noFill/>
          </p:spPr>
          <p:txBody>
            <a:bodyPr wrap="square" rtlCol="0">
              <a:spAutoFit/>
            </a:bodyPr>
            <a:lstStyle/>
            <a:p>
              <a:r>
                <a:rPr lang="en-US" sz="2800" dirty="0"/>
                <a:t>Unstained</a:t>
              </a:r>
            </a:p>
          </p:txBody>
        </p:sp>
        <p:cxnSp>
          <p:nvCxnSpPr>
            <p:cNvPr id="140" name="Straight Arrow Connector 139">
              <a:extLst>
                <a:ext uri="{FF2B5EF4-FFF2-40B4-BE49-F238E27FC236}">
                  <a16:creationId xmlns:a16="http://schemas.microsoft.com/office/drawing/2014/main" id="{01521A79-FAC5-47CB-B85A-5005C08000ED}"/>
                </a:ext>
              </a:extLst>
            </p:cNvPr>
            <p:cNvCxnSpPr>
              <a:cxnSpLocks/>
            </p:cNvCxnSpPr>
            <p:nvPr/>
          </p:nvCxnSpPr>
          <p:spPr>
            <a:xfrm>
              <a:off x="33791983" y="12744121"/>
              <a:ext cx="2199754" cy="0"/>
            </a:xfrm>
            <a:prstGeom prst="straightConnector1">
              <a:avLst/>
            </a:prstGeom>
            <a:ln w="22225">
              <a:solidFill>
                <a:schemeClr val="tx1">
                  <a:lumMod val="50000"/>
                  <a:lumOff val="50000"/>
                </a:schemeClr>
              </a:solidFill>
              <a:prstDash val="dashDot"/>
              <a:tailEnd type="none" w="med" len="lg"/>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03E7B643-0D24-4CDF-8E7F-069A00B645C0}"/>
                </a:ext>
              </a:extLst>
            </p:cNvPr>
            <p:cNvGrpSpPr>
              <a:grpSpLocks noChangeAspect="1"/>
            </p:cNvGrpSpPr>
            <p:nvPr/>
          </p:nvGrpSpPr>
          <p:grpSpPr>
            <a:xfrm>
              <a:off x="29894803" y="11104456"/>
              <a:ext cx="3347723" cy="5750724"/>
              <a:chOff x="1677201" y="2843729"/>
              <a:chExt cx="2416710" cy="3350194"/>
            </a:xfrm>
          </p:grpSpPr>
          <p:pic>
            <p:nvPicPr>
              <p:cNvPr id="143" name="Picture 142">
                <a:extLst>
                  <a:ext uri="{FF2B5EF4-FFF2-40B4-BE49-F238E27FC236}">
                    <a16:creationId xmlns:a16="http://schemas.microsoft.com/office/drawing/2014/main" id="{91F0058B-9A62-4C07-A3A1-01F555799F81}"/>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591" b="89206" l="2934" r="97983">
                            <a14:foregroundMark x1="5440" y1="68983" x2="12286" y2="68362"/>
                            <a14:foregroundMark x1="9291" y1="78164" x2="16870" y2="78288"/>
                            <a14:foregroundMark x1="12836" y1="64392" x2="19071" y2="67122"/>
                            <a14:foregroundMark x1="8007" y1="56079" x2="13325" y2="50620"/>
                            <a14:foregroundMark x1="6968" y1="42184" x2="15342" y2="37097"/>
                            <a14:foregroundMark x1="9046" y1="34119" x2="12714" y2="42928"/>
                            <a14:foregroundMark x1="12714" y1="42928" x2="19988" y2="43424"/>
                            <a14:foregroundMark x1="12164" y1="38958" x2="25917" y2="41935"/>
                            <a14:foregroundMark x1="25733" y1="46774" x2="36064" y2="34739"/>
                            <a14:foregroundMark x1="28851" y1="38586" x2="38753" y2="22457"/>
                            <a14:foregroundMark x1="30807" y1="21092" x2="37836" y2="16377"/>
                            <a14:foregroundMark x1="34597" y1="8933" x2="41870" y2="10050"/>
                            <a14:foregroundMark x1="45966" y1="14020" x2="53667" y2="15136"/>
                            <a14:foregroundMark x1="51039" y1="10670" x2="55012" y2="16998"/>
                            <a14:foregroundMark x1="55134" y1="23945" x2="59658" y2="37717"/>
                            <a14:foregroundMark x1="61247" y1="36104" x2="71883" y2="48759"/>
                            <a14:foregroundMark x1="67604" y1="56576" x2="77384" y2="57444"/>
                            <a14:foregroundMark x1="74694" y1="47519" x2="86064" y2="48139"/>
                            <a14:foregroundMark x1="76467" y1="36104" x2="85208" y2="35236"/>
                            <a14:foregroundMark x1="83985" y1="38958" x2="89364" y2="52978"/>
                            <a14:foregroundMark x1="88936" y1="51241" x2="84352" y2="61538"/>
                            <a14:foregroundMark x1="84352" y1="61538" x2="75122" y2="73077"/>
                            <a14:foregroundMark x1="66687" y1="76799" x2="78667" y2="78908"/>
                            <a14:foregroundMark x1="57518" y1="67990" x2="68949" y2="78784"/>
                            <a14:foregroundMark x1="54462" y1="63524" x2="60024" y2="72457"/>
                            <a14:foregroundMark x1="48411" y1="50868" x2="64914" y2="55707"/>
                            <a14:foregroundMark x1="63203" y1="62655" x2="75122" y2="69603"/>
                            <a14:foregroundMark x1="34169" y1="77916" x2="43460" y2="58685"/>
                            <a14:foregroundMark x1="39792" y1="77667" x2="44193" y2="63524"/>
                            <a14:foregroundMark x1="8007" y1="74690" x2="16565" y2="86104"/>
                            <a14:foregroundMark x1="16259" y1="85112" x2="22188" y2="80397"/>
                            <a14:foregroundMark x1="20966" y1="81266" x2="33619" y2="76427"/>
                            <a14:foregroundMark x1="26650" y1="78784" x2="32946" y2="80025"/>
                            <a14:foregroundMark x1="24817" y1="81141" x2="31357" y2="80893"/>
                            <a14:foregroundMark x1="63020" y1="79777" x2="71883" y2="82382"/>
                            <a14:foregroundMark x1="69988" y1="82754" x2="78117" y2="81514"/>
                            <a14:foregroundMark x1="81479" y1="83871" x2="90220" y2="79777"/>
                            <a14:foregroundMark x1="91687" y1="79653" x2="91870" y2="62283"/>
                            <a14:foregroundMark x1="91381" y1="43052" x2="95599" y2="48759"/>
                            <a14:foregroundMark x1="95599" y1="48759" x2="97808" y2="54600"/>
                            <a14:foregroundMark x1="86125" y1="36849" x2="91259" y2="42804"/>
                            <a14:foregroundMark x1="39976" y1="4591" x2="50000" y2="7444"/>
                            <a14:foregroundMark x1="7946" y1="10670" x2="5012" y2="18859"/>
                            <a14:foregroundMark x1="3423" y1="16625" x2="4768" y2="26055"/>
                            <a14:foregroundMark x1="4768" y1="26055" x2="4768" y2="26055"/>
                            <a14:foregroundMark x1="4401" y1="29529" x2="2934" y2="21092"/>
                            <a14:backgroundMark x1="99389" y1="63524" x2="99389" y2="63524"/>
                            <a14:backgroundMark x1="98411" y1="51737" x2="98411" y2="51737"/>
                            <a14:backgroundMark x1="733" y1="3226" x2="733" y2="3226"/>
                            <a14:backgroundMark x1="2689" y1="2481" x2="122" y2="4094"/>
                            <a14:backgroundMark x1="2934" y1="3474" x2="733" y2="5583"/>
                            <a14:backgroundMark x1="6479" y1="1613" x2="11430" y2="744"/>
                            <a14:backgroundMark x1="14181" y1="1737" x2="19804" y2="744"/>
                            <a14:backgroundMark x1="21333" y1="1613" x2="27995" y2="993"/>
                            <a14:backgroundMark x1="11553" y1="1985" x2="16259" y2="2481"/>
                            <a14:backgroundMark x1="26956" y1="3474" x2="34658" y2="2481"/>
                            <a14:backgroundMark x1="38753" y1="2605" x2="48533" y2="1117"/>
                            <a14:backgroundMark x1="36858" y1="1737" x2="38447" y2="1737"/>
                            <a14:backgroundMark x1="98778" y1="53350" x2="99267" y2="61042"/>
                            <a14:backgroundMark x1="3667" y1="59057" x2="1039" y2="62035"/>
                            <a14:backgroundMark x1="306" y1="50248" x2="1589" y2="56079"/>
                          </a14:backgroundRemoval>
                        </a14:imgEffect>
                        <a14:imgEffect>
                          <a14:saturation sat="154000"/>
                        </a14:imgEffect>
                        <a14:imgEffect>
                          <a14:brightnessContrast contrast="-12000"/>
                        </a14:imgEffect>
                      </a14:imgLayer>
                    </a14:imgProps>
                  </a:ext>
                </a:extLst>
              </a:blip>
              <a:srcRect l="3693" t="-16501" r="4139" b="-17763"/>
              <a:stretch/>
            </p:blipFill>
            <p:spPr>
              <a:xfrm>
                <a:off x="1699845" y="4512988"/>
                <a:ext cx="2342147" cy="1680935"/>
              </a:xfrm>
              <a:prstGeom prst="rect">
                <a:avLst/>
              </a:prstGeom>
              <a:solidFill>
                <a:schemeClr val="bg1"/>
              </a:solidFill>
              <a:ln w="19050">
                <a:solidFill>
                  <a:schemeClr val="tx1"/>
                </a:solidFill>
              </a:ln>
              <a:scene3d>
                <a:camera prst="orthographicFront">
                  <a:rot lat="2124000" lon="18882000" rev="17988000"/>
                </a:camera>
                <a:lightRig rig="threePt" dir="t"/>
              </a:scene3d>
            </p:spPr>
          </p:pic>
          <p:pic>
            <p:nvPicPr>
              <p:cNvPr id="144" name="Picture 143">
                <a:extLst>
                  <a:ext uri="{FF2B5EF4-FFF2-40B4-BE49-F238E27FC236}">
                    <a16:creationId xmlns:a16="http://schemas.microsoft.com/office/drawing/2014/main" id="{2B850C2C-FBEA-4C32-A6E0-6EF821652135}"/>
                  </a:ext>
                </a:extLst>
              </p:cNvPr>
              <p:cNvPicPr>
                <a:picLocks noChangeAspect="1"/>
              </p:cNvPicPr>
              <p:nvPr/>
            </p:nvPicPr>
            <p:blipFill rotWithShape="1">
              <a:blip r:embed="rId18">
                <a:extLst>
                  <a:ext uri="{BEBA8EAE-BF5A-486C-A8C5-ECC9F3942E4B}">
                    <a14:imgProps xmlns:a14="http://schemas.microsoft.com/office/drawing/2010/main">
                      <a14:imgLayer r:embed="rId17">
                        <a14:imgEffect>
                          <a14:backgroundRemoval t="4591" b="89206" l="2934" r="97983">
                            <a14:foregroundMark x1="5440" y1="68983" x2="12286" y2="68362"/>
                            <a14:foregroundMark x1="9291" y1="78164" x2="16870" y2="78288"/>
                            <a14:foregroundMark x1="12836" y1="64392" x2="19071" y2="67122"/>
                            <a14:foregroundMark x1="8007" y1="56079" x2="13325" y2="50620"/>
                            <a14:foregroundMark x1="6968" y1="42184" x2="15342" y2="37097"/>
                            <a14:foregroundMark x1="9046" y1="34119" x2="12714" y2="42928"/>
                            <a14:foregroundMark x1="12714" y1="42928" x2="19988" y2="43424"/>
                            <a14:foregroundMark x1="12164" y1="38958" x2="25917" y2="41935"/>
                            <a14:foregroundMark x1="25733" y1="46774" x2="36064" y2="34739"/>
                            <a14:foregroundMark x1="28851" y1="38586" x2="38753" y2="22457"/>
                            <a14:foregroundMark x1="30807" y1="21092" x2="37836" y2="16377"/>
                            <a14:foregroundMark x1="34597" y1="8933" x2="41870" y2="10050"/>
                            <a14:foregroundMark x1="45966" y1="14020" x2="53667" y2="15136"/>
                            <a14:foregroundMark x1="51039" y1="10670" x2="55012" y2="16998"/>
                            <a14:foregroundMark x1="55134" y1="23945" x2="59658" y2="37717"/>
                            <a14:foregroundMark x1="61247" y1="36104" x2="71883" y2="48759"/>
                            <a14:foregroundMark x1="67604" y1="56576" x2="77384" y2="57444"/>
                            <a14:foregroundMark x1="74694" y1="47519" x2="86064" y2="48139"/>
                            <a14:foregroundMark x1="76467" y1="36104" x2="85208" y2="35236"/>
                            <a14:foregroundMark x1="83985" y1="38958" x2="89364" y2="52978"/>
                            <a14:foregroundMark x1="88936" y1="51241" x2="84352" y2="61538"/>
                            <a14:foregroundMark x1="84352" y1="61538" x2="75122" y2="73077"/>
                            <a14:foregroundMark x1="66687" y1="76799" x2="78667" y2="78908"/>
                            <a14:foregroundMark x1="57518" y1="67990" x2="68949" y2="78784"/>
                            <a14:foregroundMark x1="54462" y1="63524" x2="60024" y2="72457"/>
                            <a14:foregroundMark x1="48411" y1="50868" x2="64914" y2="55707"/>
                            <a14:foregroundMark x1="63203" y1="62655" x2="75122" y2="69603"/>
                            <a14:foregroundMark x1="34169" y1="77916" x2="43460" y2="58685"/>
                            <a14:foregroundMark x1="39792" y1="77667" x2="44193" y2="63524"/>
                            <a14:foregroundMark x1="8007" y1="74690" x2="16565" y2="86104"/>
                            <a14:foregroundMark x1="16259" y1="85112" x2="22188" y2="80397"/>
                            <a14:foregroundMark x1="20966" y1="81266" x2="33619" y2="76427"/>
                            <a14:foregroundMark x1="26650" y1="78784" x2="32946" y2="80025"/>
                            <a14:foregroundMark x1="24817" y1="81141" x2="31357" y2="80893"/>
                            <a14:foregroundMark x1="63020" y1="79777" x2="71883" y2="82382"/>
                            <a14:foregroundMark x1="69988" y1="82754" x2="78117" y2="81514"/>
                            <a14:foregroundMark x1="81479" y1="83871" x2="90220" y2="79777"/>
                            <a14:foregroundMark x1="91687" y1="79653" x2="91870" y2="62283"/>
                            <a14:foregroundMark x1="91381" y1="43052" x2="95599" y2="48759"/>
                            <a14:foregroundMark x1="95599" y1="48759" x2="97808" y2="54600"/>
                            <a14:foregroundMark x1="86125" y1="36849" x2="91259" y2="42804"/>
                            <a14:foregroundMark x1="39976" y1="4591" x2="50000" y2="7444"/>
                            <a14:foregroundMark x1="7946" y1="10670" x2="5012" y2="18859"/>
                            <a14:foregroundMark x1="3423" y1="16625" x2="4768" y2="26055"/>
                            <a14:foregroundMark x1="4768" y1="26055" x2="4768" y2="26055"/>
                            <a14:foregroundMark x1="4401" y1="29529" x2="2934" y2="21092"/>
                            <a14:backgroundMark x1="99389" y1="63524" x2="99389" y2="63524"/>
                            <a14:backgroundMark x1="98411" y1="51737" x2="98411" y2="51737"/>
                            <a14:backgroundMark x1="733" y1="3226" x2="733" y2="3226"/>
                            <a14:backgroundMark x1="2689" y1="2481" x2="122" y2="4094"/>
                            <a14:backgroundMark x1="2934" y1="3474" x2="733" y2="5583"/>
                            <a14:backgroundMark x1="6479" y1="1613" x2="11430" y2="744"/>
                            <a14:backgroundMark x1="14181" y1="1737" x2="19804" y2="744"/>
                            <a14:backgroundMark x1="21333" y1="1613" x2="27995" y2="993"/>
                            <a14:backgroundMark x1="11553" y1="1985" x2="16259" y2="2481"/>
                            <a14:backgroundMark x1="26956" y1="3474" x2="34658" y2="2481"/>
                            <a14:backgroundMark x1="38753" y1="2605" x2="48533" y2="1117"/>
                            <a14:backgroundMark x1="36858" y1="1737" x2="38447" y2="1737"/>
                            <a14:backgroundMark x1="98778" y1="53350" x2="99267" y2="61042"/>
                            <a14:backgroundMark x1="3667" y1="59057" x2="1039" y2="62035"/>
                            <a14:backgroundMark x1="306" y1="50248" x2="1589" y2="56079"/>
                          </a14:backgroundRemoval>
                        </a14:imgEffect>
                        <a14:imgEffect>
                          <a14:saturation sat="24000"/>
                        </a14:imgEffect>
                        <a14:imgEffect>
                          <a14:brightnessContrast contrast="-21000"/>
                        </a14:imgEffect>
                      </a14:imgLayer>
                    </a14:imgProps>
                  </a:ext>
                </a:extLst>
              </a:blip>
              <a:srcRect l="3693" t="-16501" r="4139" b="-17763"/>
              <a:stretch/>
            </p:blipFill>
            <p:spPr>
              <a:xfrm>
                <a:off x="1677201" y="4109980"/>
                <a:ext cx="2342147" cy="1680935"/>
              </a:xfrm>
              <a:prstGeom prst="rect">
                <a:avLst/>
              </a:prstGeom>
              <a:solidFill>
                <a:schemeClr val="bg1"/>
              </a:solidFill>
              <a:ln w="19050">
                <a:solidFill>
                  <a:schemeClr val="tx1"/>
                </a:solidFill>
              </a:ln>
              <a:scene3d>
                <a:camera prst="orthographicFront">
                  <a:rot lat="2124000" lon="18882000" rev="17988000"/>
                </a:camera>
                <a:lightRig rig="threePt" dir="t"/>
              </a:scene3d>
            </p:spPr>
          </p:pic>
          <p:pic>
            <p:nvPicPr>
              <p:cNvPr id="145" name="Picture 144">
                <a:extLst>
                  <a:ext uri="{FF2B5EF4-FFF2-40B4-BE49-F238E27FC236}">
                    <a16:creationId xmlns:a16="http://schemas.microsoft.com/office/drawing/2014/main" id="{B6D2538C-4EEC-4830-B328-D51C49AA96C2}"/>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591" b="89206" l="2934" r="97983">
                            <a14:foregroundMark x1="5440" y1="68983" x2="12286" y2="68362"/>
                            <a14:foregroundMark x1="9291" y1="78164" x2="16870" y2="78288"/>
                            <a14:foregroundMark x1="12836" y1="64392" x2="19071" y2="67122"/>
                            <a14:foregroundMark x1="8007" y1="56079" x2="13325" y2="50620"/>
                            <a14:foregroundMark x1="6968" y1="42184" x2="15342" y2="37097"/>
                            <a14:foregroundMark x1="9046" y1="34119" x2="12714" y2="42928"/>
                            <a14:foregroundMark x1="12714" y1="42928" x2="19988" y2="43424"/>
                            <a14:foregroundMark x1="12164" y1="38958" x2="25917" y2="41935"/>
                            <a14:foregroundMark x1="25733" y1="46774" x2="36064" y2="34739"/>
                            <a14:foregroundMark x1="28851" y1="38586" x2="38753" y2="22457"/>
                            <a14:foregroundMark x1="30807" y1="21092" x2="37836" y2="16377"/>
                            <a14:foregroundMark x1="34597" y1="8933" x2="41870" y2="10050"/>
                            <a14:foregroundMark x1="45966" y1="14020" x2="53667" y2="15136"/>
                            <a14:foregroundMark x1="51039" y1="10670" x2="55012" y2="16998"/>
                            <a14:foregroundMark x1="55134" y1="23945" x2="59658" y2="37717"/>
                            <a14:foregroundMark x1="61247" y1="36104" x2="71883" y2="48759"/>
                            <a14:foregroundMark x1="67604" y1="56576" x2="77384" y2="57444"/>
                            <a14:foregroundMark x1="74694" y1="47519" x2="86064" y2="48139"/>
                            <a14:foregroundMark x1="76467" y1="36104" x2="85208" y2="35236"/>
                            <a14:foregroundMark x1="83985" y1="38958" x2="89364" y2="52978"/>
                            <a14:foregroundMark x1="88936" y1="51241" x2="84352" y2="61538"/>
                            <a14:foregroundMark x1="84352" y1="61538" x2="75122" y2="73077"/>
                            <a14:foregroundMark x1="66687" y1="76799" x2="78667" y2="78908"/>
                            <a14:foregroundMark x1="57518" y1="67990" x2="68949" y2="78784"/>
                            <a14:foregroundMark x1="54462" y1="63524" x2="60024" y2="72457"/>
                            <a14:foregroundMark x1="48411" y1="50868" x2="64914" y2="55707"/>
                            <a14:foregroundMark x1="63203" y1="62655" x2="75122" y2="69603"/>
                            <a14:foregroundMark x1="34169" y1="77916" x2="43460" y2="58685"/>
                            <a14:foregroundMark x1="39792" y1="77667" x2="44193" y2="63524"/>
                            <a14:foregroundMark x1="8007" y1="74690" x2="16565" y2="86104"/>
                            <a14:foregroundMark x1="16259" y1="85112" x2="22188" y2="80397"/>
                            <a14:foregroundMark x1="20966" y1="81266" x2="33619" y2="76427"/>
                            <a14:foregroundMark x1="26650" y1="78784" x2="32946" y2="80025"/>
                            <a14:foregroundMark x1="24817" y1="81141" x2="31357" y2="80893"/>
                            <a14:foregroundMark x1="63020" y1="79777" x2="71883" y2="82382"/>
                            <a14:foregroundMark x1="69988" y1="82754" x2="78117" y2="81514"/>
                            <a14:foregroundMark x1="81479" y1="83871" x2="90220" y2="79777"/>
                            <a14:foregroundMark x1="91687" y1="79653" x2="91870" y2="62283"/>
                            <a14:foregroundMark x1="91381" y1="43052" x2="95599" y2="48759"/>
                            <a14:foregroundMark x1="95599" y1="48759" x2="97808" y2="54600"/>
                            <a14:foregroundMark x1="86125" y1="36849" x2="91259" y2="42804"/>
                            <a14:foregroundMark x1="39976" y1="4591" x2="50000" y2="7444"/>
                            <a14:foregroundMark x1="7946" y1="10670" x2="5012" y2="18859"/>
                            <a14:foregroundMark x1="3423" y1="16625" x2="4768" y2="26055"/>
                            <a14:foregroundMark x1="4768" y1="26055" x2="4768" y2="26055"/>
                            <a14:foregroundMark x1="4401" y1="29529" x2="2934" y2="21092"/>
                            <a14:backgroundMark x1="99389" y1="63524" x2="99389" y2="63524"/>
                            <a14:backgroundMark x1="98411" y1="51737" x2="98411" y2="51737"/>
                            <a14:backgroundMark x1="733" y1="3226" x2="733" y2="3226"/>
                            <a14:backgroundMark x1="2689" y1="2481" x2="122" y2="4094"/>
                            <a14:backgroundMark x1="2934" y1="3474" x2="733" y2="5583"/>
                            <a14:backgroundMark x1="6479" y1="1613" x2="11430" y2="744"/>
                            <a14:backgroundMark x1="14181" y1="1737" x2="19804" y2="744"/>
                            <a14:backgroundMark x1="21333" y1="1613" x2="27995" y2="993"/>
                            <a14:backgroundMark x1="11553" y1="1985" x2="16259" y2="2481"/>
                            <a14:backgroundMark x1="26956" y1="3474" x2="34658" y2="2481"/>
                            <a14:backgroundMark x1="38753" y1="2605" x2="48533" y2="1117"/>
                            <a14:backgroundMark x1="36858" y1="1737" x2="38447" y2="1737"/>
                            <a14:backgroundMark x1="98778" y1="53350" x2="99267" y2="61042"/>
                            <a14:backgroundMark x1="3667" y1="59057" x2="1039" y2="62035"/>
                            <a14:backgroundMark x1="306" y1="50248" x2="1589" y2="56079"/>
                          </a14:backgroundRemoval>
                        </a14:imgEffect>
                        <a14:imgEffect>
                          <a14:saturation sat="154000"/>
                        </a14:imgEffect>
                        <a14:imgEffect>
                          <a14:brightnessContrast contrast="-12000"/>
                        </a14:imgEffect>
                      </a14:imgLayer>
                    </a14:imgProps>
                  </a:ext>
                </a:extLst>
              </a:blip>
              <a:srcRect l="3693" t="-16501" r="4139" b="-17763"/>
              <a:stretch/>
            </p:blipFill>
            <p:spPr>
              <a:xfrm>
                <a:off x="1685455" y="3672522"/>
                <a:ext cx="2342147" cy="1680936"/>
              </a:xfrm>
              <a:prstGeom prst="rect">
                <a:avLst/>
              </a:prstGeom>
              <a:solidFill>
                <a:schemeClr val="bg1"/>
              </a:solidFill>
              <a:ln w="19050">
                <a:solidFill>
                  <a:schemeClr val="tx1"/>
                </a:solidFill>
              </a:ln>
              <a:scene3d>
                <a:camera prst="orthographicFront">
                  <a:rot lat="2124000" lon="18882000" rev="17988000"/>
                </a:camera>
                <a:lightRig rig="threePt" dir="t"/>
              </a:scene3d>
            </p:spPr>
          </p:pic>
          <p:pic>
            <p:nvPicPr>
              <p:cNvPr id="146" name="Picture 145">
                <a:extLst>
                  <a:ext uri="{FF2B5EF4-FFF2-40B4-BE49-F238E27FC236}">
                    <a16:creationId xmlns:a16="http://schemas.microsoft.com/office/drawing/2014/main" id="{17C96612-AA80-448D-82C9-C784864A1EAA}"/>
                  </a:ext>
                </a:extLst>
              </p:cNvPr>
              <p:cNvPicPr>
                <a:picLocks noChangeAspect="1"/>
              </p:cNvPicPr>
              <p:nvPr/>
            </p:nvPicPr>
            <p:blipFill rotWithShape="1">
              <a:blip r:embed="rId18">
                <a:extLst>
                  <a:ext uri="{BEBA8EAE-BF5A-486C-A8C5-ECC9F3942E4B}">
                    <a14:imgProps xmlns:a14="http://schemas.microsoft.com/office/drawing/2010/main">
                      <a14:imgLayer r:embed="rId17">
                        <a14:imgEffect>
                          <a14:backgroundRemoval t="4591" b="89206" l="2934" r="97983">
                            <a14:foregroundMark x1="5440" y1="68983" x2="12286" y2="68362"/>
                            <a14:foregroundMark x1="9291" y1="78164" x2="16870" y2="78288"/>
                            <a14:foregroundMark x1="12836" y1="64392" x2="19071" y2="67122"/>
                            <a14:foregroundMark x1="8007" y1="56079" x2="13325" y2="50620"/>
                            <a14:foregroundMark x1="6968" y1="42184" x2="15342" y2="37097"/>
                            <a14:foregroundMark x1="9046" y1="34119" x2="12714" y2="42928"/>
                            <a14:foregroundMark x1="12714" y1="42928" x2="19988" y2="43424"/>
                            <a14:foregroundMark x1="12164" y1="38958" x2="25917" y2="41935"/>
                            <a14:foregroundMark x1="25733" y1="46774" x2="36064" y2="34739"/>
                            <a14:foregroundMark x1="28851" y1="38586" x2="38753" y2="22457"/>
                            <a14:foregroundMark x1="30807" y1="21092" x2="37836" y2="16377"/>
                            <a14:foregroundMark x1="34597" y1="8933" x2="41870" y2="10050"/>
                            <a14:foregroundMark x1="45966" y1="14020" x2="53667" y2="15136"/>
                            <a14:foregroundMark x1="51039" y1="10670" x2="55012" y2="16998"/>
                            <a14:foregroundMark x1="55134" y1="23945" x2="59658" y2="37717"/>
                            <a14:foregroundMark x1="61247" y1="36104" x2="71883" y2="48759"/>
                            <a14:foregroundMark x1="67604" y1="56576" x2="77384" y2="57444"/>
                            <a14:foregroundMark x1="74694" y1="47519" x2="86064" y2="48139"/>
                            <a14:foregroundMark x1="76467" y1="36104" x2="85208" y2="35236"/>
                            <a14:foregroundMark x1="83985" y1="38958" x2="89364" y2="52978"/>
                            <a14:foregroundMark x1="88936" y1="51241" x2="84352" y2="61538"/>
                            <a14:foregroundMark x1="84352" y1="61538" x2="75122" y2="73077"/>
                            <a14:foregroundMark x1="66687" y1="76799" x2="78667" y2="78908"/>
                            <a14:foregroundMark x1="57518" y1="67990" x2="68949" y2="78784"/>
                            <a14:foregroundMark x1="54462" y1="63524" x2="60024" y2="72457"/>
                            <a14:foregroundMark x1="48411" y1="50868" x2="64914" y2="55707"/>
                            <a14:foregroundMark x1="63203" y1="62655" x2="75122" y2="69603"/>
                            <a14:foregroundMark x1="34169" y1="77916" x2="43460" y2="58685"/>
                            <a14:foregroundMark x1="39792" y1="77667" x2="44193" y2="63524"/>
                            <a14:foregroundMark x1="8007" y1="74690" x2="16565" y2="86104"/>
                            <a14:foregroundMark x1="16259" y1="85112" x2="22188" y2="80397"/>
                            <a14:foregroundMark x1="20966" y1="81266" x2="33619" y2="76427"/>
                            <a14:foregroundMark x1="26650" y1="78784" x2="32946" y2="80025"/>
                            <a14:foregroundMark x1="24817" y1="81141" x2="31357" y2="80893"/>
                            <a14:foregroundMark x1="63020" y1="79777" x2="71883" y2="82382"/>
                            <a14:foregroundMark x1="69988" y1="82754" x2="78117" y2="81514"/>
                            <a14:foregroundMark x1="81479" y1="83871" x2="90220" y2="79777"/>
                            <a14:foregroundMark x1="91687" y1="79653" x2="91870" y2="62283"/>
                            <a14:foregroundMark x1="91381" y1="43052" x2="95599" y2="48759"/>
                            <a14:foregroundMark x1="95599" y1="48759" x2="97808" y2="54600"/>
                            <a14:foregroundMark x1="86125" y1="36849" x2="91259" y2="42804"/>
                            <a14:foregroundMark x1="39976" y1="4591" x2="50000" y2="7444"/>
                            <a14:foregroundMark x1="7946" y1="10670" x2="5012" y2="18859"/>
                            <a14:foregroundMark x1="3423" y1="16625" x2="4768" y2="26055"/>
                            <a14:foregroundMark x1="4768" y1="26055" x2="4768" y2="26055"/>
                            <a14:foregroundMark x1="4401" y1="29529" x2="2934" y2="21092"/>
                            <a14:backgroundMark x1="99389" y1="63524" x2="99389" y2="63524"/>
                            <a14:backgroundMark x1="98411" y1="51737" x2="98411" y2="51737"/>
                            <a14:backgroundMark x1="733" y1="3226" x2="733" y2="3226"/>
                            <a14:backgroundMark x1="2689" y1="2481" x2="122" y2="4094"/>
                            <a14:backgroundMark x1="2934" y1="3474" x2="733" y2="5583"/>
                            <a14:backgroundMark x1="6479" y1="1613" x2="11430" y2="744"/>
                            <a14:backgroundMark x1="14181" y1="1737" x2="19804" y2="744"/>
                            <a14:backgroundMark x1="21333" y1="1613" x2="27995" y2="993"/>
                            <a14:backgroundMark x1="11553" y1="1985" x2="16259" y2="2481"/>
                            <a14:backgroundMark x1="26956" y1="3474" x2="34658" y2="2481"/>
                            <a14:backgroundMark x1="38753" y1="2605" x2="48533" y2="1117"/>
                            <a14:backgroundMark x1="36858" y1="1737" x2="38447" y2="1737"/>
                            <a14:backgroundMark x1="98778" y1="53350" x2="99267" y2="61042"/>
                            <a14:backgroundMark x1="3667" y1="59057" x2="1039" y2="62035"/>
                            <a14:backgroundMark x1="306" y1="50248" x2="1589" y2="56079"/>
                          </a14:backgroundRemoval>
                        </a14:imgEffect>
                        <a14:imgEffect>
                          <a14:saturation sat="24000"/>
                        </a14:imgEffect>
                        <a14:imgEffect>
                          <a14:brightnessContrast contrast="-21000"/>
                        </a14:imgEffect>
                      </a14:imgLayer>
                    </a14:imgProps>
                  </a:ext>
                </a:extLst>
              </a:blip>
              <a:srcRect l="3693" t="-16501" r="4139" b="-17763"/>
              <a:stretch/>
            </p:blipFill>
            <p:spPr>
              <a:xfrm>
                <a:off x="1685456" y="3276498"/>
                <a:ext cx="2342146" cy="1680935"/>
              </a:xfrm>
              <a:prstGeom prst="rect">
                <a:avLst/>
              </a:prstGeom>
              <a:solidFill>
                <a:schemeClr val="bg1"/>
              </a:solidFill>
              <a:ln w="19050">
                <a:solidFill>
                  <a:schemeClr val="tx1"/>
                </a:solidFill>
              </a:ln>
              <a:scene3d>
                <a:camera prst="orthographicFront">
                  <a:rot lat="2124000" lon="18882000" rev="17988000"/>
                </a:camera>
                <a:lightRig rig="threePt" dir="t"/>
              </a:scene3d>
            </p:spPr>
          </p:pic>
          <p:pic>
            <p:nvPicPr>
              <p:cNvPr id="147" name="Picture 146">
                <a:extLst>
                  <a:ext uri="{FF2B5EF4-FFF2-40B4-BE49-F238E27FC236}">
                    <a16:creationId xmlns:a16="http://schemas.microsoft.com/office/drawing/2014/main" id="{40BD4D27-77B4-4DA7-A1DF-E9AD84EA99D6}"/>
                  </a:ext>
                </a:extLst>
              </p:cNvPr>
              <p:cNvPicPr>
                <a:picLocks noChangeAspect="1"/>
              </p:cNvPicPr>
              <p:nvPr/>
            </p:nvPicPr>
            <p:blipFill rotWithShape="1">
              <a:blip r:embed="rId19">
                <a:extLst>
                  <a:ext uri="{BEBA8EAE-BF5A-486C-A8C5-ECC9F3942E4B}">
                    <a14:imgProps xmlns:a14="http://schemas.microsoft.com/office/drawing/2010/main">
                      <a14:imgLayer r:embed="rId17">
                        <a14:imgEffect>
                          <a14:backgroundRemoval t="4591" b="89206" l="2934" r="97983">
                            <a14:foregroundMark x1="5440" y1="68983" x2="12286" y2="68362"/>
                            <a14:foregroundMark x1="9291" y1="78164" x2="16870" y2="78288"/>
                            <a14:foregroundMark x1="12836" y1="64392" x2="19071" y2="67122"/>
                            <a14:foregroundMark x1="8007" y1="56079" x2="13325" y2="50620"/>
                            <a14:foregroundMark x1="6968" y1="42184" x2="15342" y2="37097"/>
                            <a14:foregroundMark x1="9046" y1="34119" x2="12714" y2="42928"/>
                            <a14:foregroundMark x1="12714" y1="42928" x2="19988" y2="43424"/>
                            <a14:foregroundMark x1="12164" y1="38958" x2="25917" y2="41935"/>
                            <a14:foregroundMark x1="25733" y1="46774" x2="36064" y2="34739"/>
                            <a14:foregroundMark x1="28851" y1="38586" x2="38753" y2="22457"/>
                            <a14:foregroundMark x1="30807" y1="21092" x2="37836" y2="16377"/>
                            <a14:foregroundMark x1="34597" y1="8933" x2="41870" y2="10050"/>
                            <a14:foregroundMark x1="45966" y1="14020" x2="53667" y2="15136"/>
                            <a14:foregroundMark x1="51039" y1="10670" x2="55012" y2="16998"/>
                            <a14:foregroundMark x1="55134" y1="23945" x2="59658" y2="37717"/>
                            <a14:foregroundMark x1="61247" y1="36104" x2="71883" y2="48759"/>
                            <a14:foregroundMark x1="67604" y1="56576" x2="77384" y2="57444"/>
                            <a14:foregroundMark x1="74694" y1="47519" x2="86064" y2="48139"/>
                            <a14:foregroundMark x1="76467" y1="36104" x2="85208" y2="35236"/>
                            <a14:foregroundMark x1="83985" y1="38958" x2="89364" y2="52978"/>
                            <a14:foregroundMark x1="88936" y1="51241" x2="84352" y2="61538"/>
                            <a14:foregroundMark x1="84352" y1="61538" x2="75122" y2="73077"/>
                            <a14:foregroundMark x1="66687" y1="76799" x2="78667" y2="78908"/>
                            <a14:foregroundMark x1="57518" y1="67990" x2="68949" y2="78784"/>
                            <a14:foregroundMark x1="54462" y1="63524" x2="60024" y2="72457"/>
                            <a14:foregroundMark x1="48411" y1="50868" x2="64914" y2="55707"/>
                            <a14:foregroundMark x1="63203" y1="62655" x2="75122" y2="69603"/>
                            <a14:foregroundMark x1="34169" y1="77916" x2="43460" y2="58685"/>
                            <a14:foregroundMark x1="39792" y1="77667" x2="44193" y2="63524"/>
                            <a14:foregroundMark x1="8007" y1="74690" x2="16565" y2="86104"/>
                            <a14:foregroundMark x1="16259" y1="85112" x2="22188" y2="80397"/>
                            <a14:foregroundMark x1="20966" y1="81266" x2="33619" y2="76427"/>
                            <a14:foregroundMark x1="26650" y1="78784" x2="32946" y2="80025"/>
                            <a14:foregroundMark x1="24817" y1="81141" x2="31357" y2="80893"/>
                            <a14:foregroundMark x1="63020" y1="79777" x2="71883" y2="82382"/>
                            <a14:foregroundMark x1="69988" y1="82754" x2="78117" y2="81514"/>
                            <a14:foregroundMark x1="81479" y1="83871" x2="90220" y2="79777"/>
                            <a14:foregroundMark x1="91687" y1="79653" x2="91870" y2="62283"/>
                            <a14:foregroundMark x1="91381" y1="43052" x2="95599" y2="48759"/>
                            <a14:foregroundMark x1="95599" y1="48759" x2="97808" y2="54600"/>
                            <a14:foregroundMark x1="86125" y1="36849" x2="91259" y2="42804"/>
                            <a14:foregroundMark x1="39976" y1="4591" x2="50000" y2="7444"/>
                            <a14:foregroundMark x1="7946" y1="10670" x2="5012" y2="18859"/>
                            <a14:foregroundMark x1="3423" y1="16625" x2="4768" y2="26055"/>
                            <a14:foregroundMark x1="4768" y1="26055" x2="4768" y2="26055"/>
                            <a14:foregroundMark x1="4401" y1="29529" x2="2934" y2="21092"/>
                            <a14:backgroundMark x1="99389" y1="63524" x2="99389" y2="63524"/>
                            <a14:backgroundMark x1="98411" y1="51737" x2="98411" y2="51737"/>
                            <a14:backgroundMark x1="733" y1="3226" x2="733" y2="3226"/>
                            <a14:backgroundMark x1="2689" y1="2481" x2="122" y2="4094"/>
                            <a14:backgroundMark x1="2934" y1="3474" x2="733" y2="5583"/>
                            <a14:backgroundMark x1="6479" y1="1613" x2="11430" y2="744"/>
                            <a14:backgroundMark x1="14181" y1="1737" x2="19804" y2="744"/>
                            <a14:backgroundMark x1="21333" y1="1613" x2="27995" y2="993"/>
                            <a14:backgroundMark x1="11553" y1="1985" x2="16259" y2="2481"/>
                            <a14:backgroundMark x1="26956" y1="3474" x2="34658" y2="2481"/>
                            <a14:backgroundMark x1="38753" y1="2605" x2="48533" y2="1117"/>
                            <a14:backgroundMark x1="36858" y1="1737" x2="38447" y2="1737"/>
                            <a14:backgroundMark x1="98778" y1="53350" x2="99267" y2="61042"/>
                            <a14:backgroundMark x1="3667" y1="59057" x2="1039" y2="62035"/>
                            <a14:backgroundMark x1="306" y1="50248" x2="1589" y2="56079"/>
                          </a14:backgroundRemoval>
                        </a14:imgEffect>
                        <a14:imgEffect>
                          <a14:saturation sat="140000"/>
                        </a14:imgEffect>
                        <a14:imgEffect>
                          <a14:brightnessContrast contrast="-12000"/>
                        </a14:imgEffect>
                      </a14:imgLayer>
                    </a14:imgProps>
                  </a:ext>
                </a:extLst>
              </a:blip>
              <a:srcRect l="3693" t="-16501" r="4139" b="-17763"/>
              <a:stretch/>
            </p:blipFill>
            <p:spPr>
              <a:xfrm>
                <a:off x="1751764" y="2843729"/>
                <a:ext cx="2342147" cy="1680935"/>
              </a:xfrm>
              <a:prstGeom prst="rect">
                <a:avLst/>
              </a:prstGeom>
              <a:solidFill>
                <a:schemeClr val="bg1"/>
              </a:solidFill>
              <a:ln w="19050">
                <a:solidFill>
                  <a:schemeClr val="tx1"/>
                </a:solidFill>
              </a:ln>
              <a:scene3d>
                <a:camera prst="orthographicFront">
                  <a:rot lat="2124000" lon="18882000" rev="17988000"/>
                </a:camera>
                <a:lightRig rig="threePt" dir="t"/>
              </a:scene3d>
            </p:spPr>
          </p:pic>
        </p:grpSp>
        <p:cxnSp>
          <p:nvCxnSpPr>
            <p:cNvPr id="148" name="Straight Arrow Connector 147">
              <a:extLst>
                <a:ext uri="{FF2B5EF4-FFF2-40B4-BE49-F238E27FC236}">
                  <a16:creationId xmlns:a16="http://schemas.microsoft.com/office/drawing/2014/main" id="{86EBD324-EE86-47CE-B3D3-874FAEB22116}"/>
                </a:ext>
              </a:extLst>
            </p:cNvPr>
            <p:cNvCxnSpPr>
              <a:cxnSpLocks/>
            </p:cNvCxnSpPr>
            <p:nvPr/>
          </p:nvCxnSpPr>
          <p:spPr>
            <a:xfrm>
              <a:off x="33804447" y="14972936"/>
              <a:ext cx="2199754" cy="0"/>
            </a:xfrm>
            <a:prstGeom prst="straightConnector1">
              <a:avLst/>
            </a:prstGeom>
            <a:ln w="22225">
              <a:solidFill>
                <a:schemeClr val="tx1">
                  <a:lumMod val="50000"/>
                  <a:lumOff val="50000"/>
                </a:schemeClr>
              </a:solidFill>
              <a:prstDash val="dashDot"/>
              <a:tailEnd type="none" w="med" len="lg"/>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B3DD7A2-36EF-4B39-993B-3CC7AF6A56F4}"/>
                </a:ext>
              </a:extLst>
            </p:cNvPr>
            <p:cNvSpPr txBox="1"/>
            <p:nvPr/>
          </p:nvSpPr>
          <p:spPr>
            <a:xfrm>
              <a:off x="35830101" y="13475668"/>
              <a:ext cx="14058187" cy="1489125"/>
            </a:xfrm>
            <a:prstGeom prst="rect">
              <a:avLst/>
            </a:prstGeom>
            <a:noFill/>
          </p:spPr>
          <p:txBody>
            <a:bodyPr wrap="square" rtlCol="0">
              <a:spAutoFit/>
            </a:bodyPr>
            <a:lstStyle/>
            <a:p>
              <a:r>
                <a:rPr lang="en-US" sz="2800" b="1" dirty="0"/>
                <a:t>H&amp;E (every 8 micron)</a:t>
              </a:r>
            </a:p>
          </p:txBody>
        </p:sp>
        <p:sp>
          <p:nvSpPr>
            <p:cNvPr id="150" name="TextBox 149">
              <a:extLst>
                <a:ext uri="{FF2B5EF4-FFF2-40B4-BE49-F238E27FC236}">
                  <a16:creationId xmlns:a16="http://schemas.microsoft.com/office/drawing/2014/main" id="{6EB10EBB-CAD5-4A3A-BEA5-8FF65C528FF7}"/>
                </a:ext>
              </a:extLst>
            </p:cNvPr>
            <p:cNvSpPr txBox="1"/>
            <p:nvPr/>
          </p:nvSpPr>
          <p:spPr>
            <a:xfrm>
              <a:off x="35794264" y="14260494"/>
              <a:ext cx="7626976" cy="1489125"/>
            </a:xfrm>
            <a:prstGeom prst="rect">
              <a:avLst/>
            </a:prstGeom>
            <a:noFill/>
          </p:spPr>
          <p:txBody>
            <a:bodyPr wrap="square" rtlCol="0">
              <a:spAutoFit/>
            </a:bodyPr>
            <a:lstStyle/>
            <a:p>
              <a:r>
                <a:rPr lang="en-US" sz="2800" dirty="0"/>
                <a:t>Unstained</a:t>
              </a:r>
            </a:p>
          </p:txBody>
        </p:sp>
        <p:cxnSp>
          <p:nvCxnSpPr>
            <p:cNvPr id="151" name="Straight Arrow Connector 150">
              <a:extLst>
                <a:ext uri="{FF2B5EF4-FFF2-40B4-BE49-F238E27FC236}">
                  <a16:creationId xmlns:a16="http://schemas.microsoft.com/office/drawing/2014/main" id="{238909DF-2877-49C8-910E-89C6497C28DA}"/>
                </a:ext>
              </a:extLst>
            </p:cNvPr>
            <p:cNvCxnSpPr>
              <a:cxnSpLocks/>
            </p:cNvCxnSpPr>
            <p:nvPr/>
          </p:nvCxnSpPr>
          <p:spPr>
            <a:xfrm>
              <a:off x="33810056" y="14253789"/>
              <a:ext cx="2199754" cy="0"/>
            </a:xfrm>
            <a:prstGeom prst="straightConnector1">
              <a:avLst/>
            </a:prstGeom>
            <a:ln w="22225">
              <a:solidFill>
                <a:schemeClr val="tx1">
                  <a:lumMod val="50000"/>
                  <a:lumOff val="50000"/>
                </a:schemeClr>
              </a:solidFill>
              <a:prstDash val="dashDot"/>
              <a:tailEnd type="none" w="med" len="lg"/>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E4512B42-C5ED-47E3-A3A5-DAB27197979C}"/>
                </a:ext>
              </a:extLst>
            </p:cNvPr>
            <p:cNvSpPr txBox="1"/>
            <p:nvPr/>
          </p:nvSpPr>
          <p:spPr>
            <a:xfrm>
              <a:off x="35816104" y="15041982"/>
              <a:ext cx="10428271" cy="1489125"/>
            </a:xfrm>
            <a:prstGeom prst="rect">
              <a:avLst/>
            </a:prstGeom>
            <a:noFill/>
          </p:spPr>
          <p:txBody>
            <a:bodyPr wrap="square" rtlCol="0">
              <a:spAutoFit/>
            </a:bodyPr>
            <a:lstStyle/>
            <a:p>
              <a:r>
                <a:rPr lang="en-US" sz="2800" b="1" dirty="0"/>
                <a:t>H&amp;E (every 8 micron)</a:t>
              </a:r>
            </a:p>
          </p:txBody>
        </p:sp>
        <p:cxnSp>
          <p:nvCxnSpPr>
            <p:cNvPr id="153" name="Straight Arrow Connector 152">
              <a:extLst>
                <a:ext uri="{FF2B5EF4-FFF2-40B4-BE49-F238E27FC236}">
                  <a16:creationId xmlns:a16="http://schemas.microsoft.com/office/drawing/2014/main" id="{2311B281-E1BB-401C-B105-5F8555CD878D}"/>
                </a:ext>
              </a:extLst>
            </p:cNvPr>
            <p:cNvCxnSpPr>
              <a:cxnSpLocks/>
            </p:cNvCxnSpPr>
            <p:nvPr/>
          </p:nvCxnSpPr>
          <p:spPr>
            <a:xfrm>
              <a:off x="33784513" y="15677754"/>
              <a:ext cx="2199754" cy="0"/>
            </a:xfrm>
            <a:prstGeom prst="straightConnector1">
              <a:avLst/>
            </a:prstGeom>
            <a:ln w="22225">
              <a:solidFill>
                <a:schemeClr val="tx1">
                  <a:lumMod val="50000"/>
                  <a:lumOff val="50000"/>
                </a:schemeClr>
              </a:solidFill>
              <a:prstDash val="dashDot"/>
              <a:tailEnd type="none" w="med" len="lg"/>
            </a:ln>
          </p:spPr>
          <p:style>
            <a:lnRef idx="1">
              <a:schemeClr val="accent1"/>
            </a:lnRef>
            <a:fillRef idx="0">
              <a:schemeClr val="accent1"/>
            </a:fillRef>
            <a:effectRef idx="0">
              <a:schemeClr val="accent1"/>
            </a:effectRef>
            <a:fontRef idx="minor">
              <a:schemeClr val="tx1"/>
            </a:fontRef>
          </p:style>
        </p:cxnSp>
      </p:grpSp>
      <p:grpSp>
        <p:nvGrpSpPr>
          <p:cNvPr id="1039" name="Group 1038">
            <a:extLst>
              <a:ext uri="{FF2B5EF4-FFF2-40B4-BE49-F238E27FC236}">
                <a16:creationId xmlns:a16="http://schemas.microsoft.com/office/drawing/2014/main" id="{145C9E32-70DB-4774-BE8E-D35836B07A83}"/>
              </a:ext>
            </a:extLst>
          </p:cNvPr>
          <p:cNvGrpSpPr/>
          <p:nvPr/>
        </p:nvGrpSpPr>
        <p:grpSpPr>
          <a:xfrm>
            <a:off x="488468" y="12612916"/>
            <a:ext cx="5993524" cy="3106942"/>
            <a:chOff x="687265" y="16579814"/>
            <a:chExt cx="5993524" cy="3106942"/>
          </a:xfrm>
        </p:grpSpPr>
        <p:pic>
          <p:nvPicPr>
            <p:cNvPr id="157" name="Picture 156">
              <a:extLst>
                <a:ext uri="{FF2B5EF4-FFF2-40B4-BE49-F238E27FC236}">
                  <a16:creationId xmlns:a16="http://schemas.microsoft.com/office/drawing/2014/main" id="{B366443D-1AA4-4506-9CA9-A404F4BE0997}"/>
                </a:ext>
              </a:extLst>
            </p:cNvPr>
            <p:cNvPicPr>
              <a:picLocks noChangeAspect="1"/>
            </p:cNvPicPr>
            <p:nvPr/>
          </p:nvPicPr>
          <p:blipFill>
            <a:blip r:embed="rId20"/>
            <a:stretch>
              <a:fillRect/>
            </a:stretch>
          </p:blipFill>
          <p:spPr>
            <a:xfrm>
              <a:off x="4922844" y="16579814"/>
              <a:ext cx="1757945" cy="3106942"/>
            </a:xfrm>
            <a:prstGeom prst="rect">
              <a:avLst/>
            </a:prstGeom>
          </p:spPr>
        </p:pic>
        <p:pic>
          <p:nvPicPr>
            <p:cNvPr id="158" name="Picture 157">
              <a:extLst>
                <a:ext uri="{FF2B5EF4-FFF2-40B4-BE49-F238E27FC236}">
                  <a16:creationId xmlns:a16="http://schemas.microsoft.com/office/drawing/2014/main" id="{6B25D84F-A3A7-41F6-8833-28991D560D0A}"/>
                </a:ext>
              </a:extLst>
            </p:cNvPr>
            <p:cNvPicPr>
              <a:picLocks noChangeAspect="1"/>
            </p:cNvPicPr>
            <p:nvPr/>
          </p:nvPicPr>
          <p:blipFill>
            <a:blip r:embed="rId21"/>
            <a:stretch>
              <a:fillRect/>
            </a:stretch>
          </p:blipFill>
          <p:spPr>
            <a:xfrm>
              <a:off x="687265" y="17529606"/>
              <a:ext cx="1413927" cy="2013246"/>
            </a:xfrm>
            <a:prstGeom prst="rect">
              <a:avLst/>
            </a:prstGeom>
          </p:spPr>
        </p:pic>
        <p:pic>
          <p:nvPicPr>
            <p:cNvPr id="159" name="Picture 158">
              <a:extLst>
                <a:ext uri="{FF2B5EF4-FFF2-40B4-BE49-F238E27FC236}">
                  <a16:creationId xmlns:a16="http://schemas.microsoft.com/office/drawing/2014/main" id="{0F0C7157-5CC4-4B24-9F31-DB1124552D48}"/>
                </a:ext>
              </a:extLst>
            </p:cNvPr>
            <p:cNvPicPr>
              <a:picLocks noChangeAspect="1"/>
            </p:cNvPicPr>
            <p:nvPr/>
          </p:nvPicPr>
          <p:blipFill>
            <a:blip r:embed="rId22"/>
            <a:stretch>
              <a:fillRect/>
            </a:stretch>
          </p:blipFill>
          <p:spPr>
            <a:xfrm>
              <a:off x="2852281" y="16937822"/>
              <a:ext cx="1398465" cy="2727008"/>
            </a:xfrm>
            <a:prstGeom prst="rect">
              <a:avLst/>
            </a:prstGeom>
          </p:spPr>
        </p:pic>
        <p:sp>
          <p:nvSpPr>
            <p:cNvPr id="160" name="Arrow: Right 159">
              <a:extLst>
                <a:ext uri="{FF2B5EF4-FFF2-40B4-BE49-F238E27FC236}">
                  <a16:creationId xmlns:a16="http://schemas.microsoft.com/office/drawing/2014/main" id="{78219C1B-FBB9-4EAC-AA2F-F584DF253C00}"/>
                </a:ext>
              </a:extLst>
            </p:cNvPr>
            <p:cNvSpPr/>
            <p:nvPr/>
          </p:nvSpPr>
          <p:spPr>
            <a:xfrm>
              <a:off x="2278899" y="18379216"/>
              <a:ext cx="407606" cy="235421"/>
            </a:xfrm>
            <a:prstGeom prst="rightArrow">
              <a:avLst/>
            </a:prstGeom>
            <a:solidFill>
              <a:srgbClr val="2A4B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99"/>
            </a:p>
          </p:txBody>
        </p:sp>
        <p:sp>
          <p:nvSpPr>
            <p:cNvPr id="161" name="Arrow: Right 160">
              <a:extLst>
                <a:ext uri="{FF2B5EF4-FFF2-40B4-BE49-F238E27FC236}">
                  <a16:creationId xmlns:a16="http://schemas.microsoft.com/office/drawing/2014/main" id="{C6CB7283-88DE-4918-A226-FBB524412069}"/>
                </a:ext>
              </a:extLst>
            </p:cNvPr>
            <p:cNvSpPr/>
            <p:nvPr/>
          </p:nvSpPr>
          <p:spPr>
            <a:xfrm>
              <a:off x="4443342" y="18379216"/>
              <a:ext cx="407606" cy="235421"/>
            </a:xfrm>
            <a:prstGeom prst="rightArrow">
              <a:avLst/>
            </a:prstGeom>
            <a:solidFill>
              <a:srgbClr val="2A4B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99"/>
            </a:p>
          </p:txBody>
        </p:sp>
      </p:grpSp>
      <p:pic>
        <p:nvPicPr>
          <p:cNvPr id="162" name="Picture 161">
            <a:extLst>
              <a:ext uri="{FF2B5EF4-FFF2-40B4-BE49-F238E27FC236}">
                <a16:creationId xmlns:a16="http://schemas.microsoft.com/office/drawing/2014/main" id="{FAF4DFC0-9B73-426A-97D7-10F0959D6DF6}"/>
              </a:ext>
            </a:extLst>
          </p:cNvPr>
          <p:cNvPicPr>
            <a:picLocks noChangeAspect="1"/>
          </p:cNvPicPr>
          <p:nvPr/>
        </p:nvPicPr>
        <p:blipFill rotWithShape="1">
          <a:blip r:embed="rId23"/>
          <a:srcRect t="2580" b="10286"/>
          <a:stretch/>
        </p:blipFill>
        <p:spPr>
          <a:xfrm>
            <a:off x="7136709" y="12378687"/>
            <a:ext cx="6743913" cy="3412671"/>
          </a:xfrm>
          <a:prstGeom prst="rect">
            <a:avLst/>
          </a:prstGeom>
        </p:spPr>
      </p:pic>
      <p:pic>
        <p:nvPicPr>
          <p:cNvPr id="163" name="Picture 162">
            <a:extLst>
              <a:ext uri="{FF2B5EF4-FFF2-40B4-BE49-F238E27FC236}">
                <a16:creationId xmlns:a16="http://schemas.microsoft.com/office/drawing/2014/main" id="{1912FB3D-B916-4464-BBA7-CA8C08C3F7A2}"/>
              </a:ext>
            </a:extLst>
          </p:cNvPr>
          <p:cNvPicPr>
            <a:picLocks noChangeAspect="1"/>
          </p:cNvPicPr>
          <p:nvPr/>
        </p:nvPicPr>
        <p:blipFill>
          <a:blip r:embed="rId24"/>
          <a:stretch>
            <a:fillRect/>
          </a:stretch>
        </p:blipFill>
        <p:spPr>
          <a:xfrm>
            <a:off x="12037760" y="12615510"/>
            <a:ext cx="1333500" cy="1514475"/>
          </a:xfrm>
          <a:prstGeom prst="rect">
            <a:avLst/>
          </a:prstGeom>
        </p:spPr>
      </p:pic>
      <p:grpSp>
        <p:nvGrpSpPr>
          <p:cNvPr id="199" name="Group 198">
            <a:extLst>
              <a:ext uri="{FF2B5EF4-FFF2-40B4-BE49-F238E27FC236}">
                <a16:creationId xmlns:a16="http://schemas.microsoft.com/office/drawing/2014/main" id="{EDBF23B7-4E9C-4851-BBB1-57F9B491D3C4}"/>
              </a:ext>
            </a:extLst>
          </p:cNvPr>
          <p:cNvGrpSpPr/>
          <p:nvPr/>
        </p:nvGrpSpPr>
        <p:grpSpPr>
          <a:xfrm>
            <a:off x="34460389" y="29011122"/>
            <a:ext cx="16459200" cy="861773"/>
            <a:chOff x="-370919" y="18069895"/>
            <a:chExt cx="15599207" cy="1352188"/>
          </a:xfrm>
        </p:grpSpPr>
        <p:sp>
          <p:nvSpPr>
            <p:cNvPr id="200" name="Rectangle 199">
              <a:extLst>
                <a:ext uri="{FF2B5EF4-FFF2-40B4-BE49-F238E27FC236}">
                  <a16:creationId xmlns:a16="http://schemas.microsoft.com/office/drawing/2014/main" id="{E4D25246-8FF6-4BCB-B19B-C2A0118CFB05}"/>
                </a:ext>
              </a:extLst>
            </p:cNvPr>
            <p:cNvSpPr/>
            <p:nvPr/>
          </p:nvSpPr>
          <p:spPr>
            <a:xfrm>
              <a:off x="-370919" y="18247990"/>
              <a:ext cx="15599207" cy="1147813"/>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dirty="0"/>
            </a:p>
          </p:txBody>
        </p:sp>
        <p:sp>
          <p:nvSpPr>
            <p:cNvPr id="201" name="TextBox 200">
              <a:extLst>
                <a:ext uri="{FF2B5EF4-FFF2-40B4-BE49-F238E27FC236}">
                  <a16:creationId xmlns:a16="http://schemas.microsoft.com/office/drawing/2014/main" id="{B5F94F5F-9787-4C31-B412-8A48C6944E59}"/>
                </a:ext>
              </a:extLst>
            </p:cNvPr>
            <p:cNvSpPr txBox="1"/>
            <p:nvPr/>
          </p:nvSpPr>
          <p:spPr>
            <a:xfrm>
              <a:off x="5166862" y="18069895"/>
              <a:ext cx="5439206" cy="1352188"/>
            </a:xfrm>
            <a:prstGeom prst="rect">
              <a:avLst/>
            </a:prstGeom>
            <a:noFill/>
          </p:spPr>
          <p:txBody>
            <a:bodyPr wrap="none" rtlCol="0">
              <a:spAutoFit/>
            </a:bodyPr>
            <a:lstStyle/>
            <a:p>
              <a:r>
                <a:rPr lang="en-US" sz="5000" dirty="0">
                  <a:solidFill>
                    <a:schemeClr val="bg1"/>
                  </a:solidFill>
                  <a:latin typeface="Arial" charset="0"/>
                  <a:ea typeface="Arial" charset="0"/>
                  <a:cs typeface="Arial" charset="0"/>
                </a:rPr>
                <a:t>Acknowledgements</a:t>
              </a:r>
            </a:p>
          </p:txBody>
        </p:sp>
      </p:grpSp>
      <p:pic>
        <p:nvPicPr>
          <p:cNvPr id="202" name="Picture 4">
            <a:extLst>
              <a:ext uri="{FF2B5EF4-FFF2-40B4-BE49-F238E27FC236}">
                <a16:creationId xmlns:a16="http://schemas.microsoft.com/office/drawing/2014/main" id="{2901601A-67F6-4250-BB04-A7210313015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854486" y="30166572"/>
            <a:ext cx="2298460" cy="2031033"/>
          </a:xfrm>
          <a:prstGeom prst="rect">
            <a:avLst/>
          </a:prstGeom>
          <a:noFill/>
          <a:extLst>
            <a:ext uri="{909E8E84-426E-40DD-AFC4-6F175D3DCCD1}">
              <a14:hiddenFill xmlns:a14="http://schemas.microsoft.com/office/drawing/2010/main">
                <a:solidFill>
                  <a:srgbClr val="FFFFFF"/>
                </a:solidFill>
              </a14:hiddenFill>
            </a:ext>
          </a:extLst>
        </p:spPr>
      </p:pic>
      <p:sp>
        <p:nvSpPr>
          <p:cNvPr id="204" name="TextBox 203">
            <a:extLst>
              <a:ext uri="{FF2B5EF4-FFF2-40B4-BE49-F238E27FC236}">
                <a16:creationId xmlns:a16="http://schemas.microsoft.com/office/drawing/2014/main" id="{1043FDF6-7B8D-491A-AD4F-AF27E0BA4B80}"/>
              </a:ext>
            </a:extLst>
          </p:cNvPr>
          <p:cNvSpPr txBox="1"/>
          <p:nvPr/>
        </p:nvSpPr>
        <p:spPr>
          <a:xfrm>
            <a:off x="42392143" y="31707471"/>
            <a:ext cx="5769444" cy="646333"/>
          </a:xfrm>
          <a:prstGeom prst="rect">
            <a:avLst/>
          </a:prstGeom>
          <a:noFill/>
        </p:spPr>
        <p:txBody>
          <a:bodyPr rot="0" spcFirstLastPara="0" vertOverflow="overflow" horzOverflow="overflow" vert="horz" wrap="square" lIns="91440" tIns="45721" rIns="91440" bIns="45721" numCol="1" spcCol="0" rtlCol="0" fromWordArt="0" anchor="t" anchorCtr="0" forceAA="0" compatLnSpc="1">
            <a:prstTxWarp prst="textNoShape">
              <a:avLst/>
            </a:prstTxWarp>
            <a:spAutoFit/>
          </a:bodyPr>
          <a:lstStyle/>
          <a:p>
            <a:r>
              <a:rPr lang="en-US" sz="3600" b="1" dirty="0">
                <a:cs typeface="Browallia New"/>
              </a:rPr>
              <a:t>Cervical Cancer SPORE grant</a:t>
            </a:r>
            <a:endParaRPr lang="en-US" sz="3600" b="1" dirty="0"/>
          </a:p>
        </p:txBody>
      </p:sp>
      <p:pic>
        <p:nvPicPr>
          <p:cNvPr id="1026" name="Picture 2">
            <a:extLst>
              <a:ext uri="{FF2B5EF4-FFF2-40B4-BE49-F238E27FC236}">
                <a16:creationId xmlns:a16="http://schemas.microsoft.com/office/drawing/2014/main" id="{CB83C365-E03C-452E-8D4B-F37EB4B6454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672973" y="29899544"/>
            <a:ext cx="4788826" cy="1755398"/>
          </a:xfrm>
          <a:prstGeom prst="rect">
            <a:avLst/>
          </a:prstGeom>
          <a:noFill/>
          <a:extLst>
            <a:ext uri="{909E8E84-426E-40DD-AFC4-6F175D3DCCD1}">
              <a14:hiddenFill xmlns:a14="http://schemas.microsoft.com/office/drawing/2010/main">
                <a:solidFill>
                  <a:srgbClr val="FFFFFF"/>
                </a:solidFill>
              </a14:hiddenFill>
            </a:ext>
          </a:extLst>
        </p:spPr>
      </p:pic>
      <p:sp>
        <p:nvSpPr>
          <p:cNvPr id="234" name="TextBox 233">
            <a:extLst>
              <a:ext uri="{FF2B5EF4-FFF2-40B4-BE49-F238E27FC236}">
                <a16:creationId xmlns:a16="http://schemas.microsoft.com/office/drawing/2014/main" id="{1B03E538-9C2B-4B82-8338-75BA7D8985C2}"/>
              </a:ext>
            </a:extLst>
          </p:cNvPr>
          <p:cNvSpPr txBox="1"/>
          <p:nvPr/>
        </p:nvSpPr>
        <p:spPr>
          <a:xfrm>
            <a:off x="16871690" y="30912398"/>
            <a:ext cx="17167505" cy="1508105"/>
          </a:xfrm>
          <a:prstGeom prst="rect">
            <a:avLst/>
          </a:prstGeom>
          <a:noFill/>
        </p:spPr>
        <p:txBody>
          <a:bodyPr wrap="square" rtlCol="0">
            <a:spAutoFit/>
          </a:bodyPr>
          <a:lstStyle/>
          <a:p>
            <a:r>
              <a:rPr lang="en-US" sz="3600" b="1" dirty="0">
                <a:latin typeface="Arial" charset="0"/>
                <a:ea typeface="Arial" charset="0"/>
                <a:cs typeface="Arial" charset="0"/>
              </a:rPr>
              <a:t>Figure 5 – Quantitative Results</a:t>
            </a:r>
          </a:p>
          <a:p>
            <a:r>
              <a:rPr lang="en-US" sz="2800" dirty="0">
                <a:latin typeface="Arial" charset="0"/>
                <a:ea typeface="Arial" charset="0"/>
                <a:cs typeface="Arial" charset="0"/>
              </a:rPr>
              <a:t>Initial quantitative results corresponds to literature review a. volume and volume percentage pf each tissue compartment b. number of specific quantifiable tissue compartments </a:t>
            </a:r>
          </a:p>
        </p:txBody>
      </p:sp>
      <p:sp>
        <p:nvSpPr>
          <p:cNvPr id="246" name="Text Placeholder 9">
            <a:extLst>
              <a:ext uri="{FF2B5EF4-FFF2-40B4-BE49-F238E27FC236}">
                <a16:creationId xmlns:a16="http://schemas.microsoft.com/office/drawing/2014/main" id="{AE221E7D-62ED-40E8-AA43-61842F1A218E}"/>
              </a:ext>
            </a:extLst>
          </p:cNvPr>
          <p:cNvSpPr>
            <a:spLocks noGrp="1"/>
          </p:cNvSpPr>
          <p:nvPr/>
        </p:nvSpPr>
        <p:spPr>
          <a:xfrm>
            <a:off x="326396" y="10459217"/>
            <a:ext cx="14094822" cy="1211747"/>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CA" sz="2800" dirty="0">
              <a:solidFill>
                <a:srgbClr val="000000"/>
              </a:solidFill>
              <a:latin typeface="Calibri" panose="020F0502020204030204" pitchFamily="34" charset="0"/>
              <a:ea typeface="DengXian" panose="02010600030101010101" pitchFamily="2" charset="-122"/>
              <a:cs typeface="Calibri" panose="020F0502020204030204" pitchFamily="34" charset="0"/>
            </a:endParaRPr>
          </a:p>
          <a:p>
            <a:endParaRPr lang="en-US" sz="2800" dirty="0">
              <a:latin typeface="Arial" charset="0"/>
              <a:ea typeface="Arial" charset="0"/>
              <a:cs typeface="Arial" charset="0"/>
            </a:endParaRPr>
          </a:p>
        </p:txBody>
      </p:sp>
      <p:sp>
        <p:nvSpPr>
          <p:cNvPr id="3" name="Rectangle 2">
            <a:extLst>
              <a:ext uri="{FF2B5EF4-FFF2-40B4-BE49-F238E27FC236}">
                <a16:creationId xmlns:a16="http://schemas.microsoft.com/office/drawing/2014/main" id="{ED9A4AC5-DD32-3AFC-0AC3-A3B1C66462C4}"/>
              </a:ext>
            </a:extLst>
          </p:cNvPr>
          <p:cNvSpPr/>
          <p:nvPr/>
        </p:nvSpPr>
        <p:spPr>
          <a:xfrm>
            <a:off x="16881833" y="26252761"/>
            <a:ext cx="17381259" cy="6380032"/>
          </a:xfrm>
          <a:prstGeom prst="rect">
            <a:avLst/>
          </a:prstGeom>
          <a:noFill/>
          <a:ln w="38100" cmpd="sng">
            <a:solidFill>
              <a:srgbClr val="1737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99"/>
          </a:p>
        </p:txBody>
      </p:sp>
      <p:sp>
        <p:nvSpPr>
          <p:cNvPr id="96" name="Rectangle 95">
            <a:extLst>
              <a:ext uri="{FF2B5EF4-FFF2-40B4-BE49-F238E27FC236}">
                <a16:creationId xmlns:a16="http://schemas.microsoft.com/office/drawing/2014/main" id="{1A0CF0E3-02FD-8F8C-2608-27C266291C14}"/>
              </a:ext>
            </a:extLst>
          </p:cNvPr>
          <p:cNvSpPr/>
          <p:nvPr/>
        </p:nvSpPr>
        <p:spPr>
          <a:xfrm>
            <a:off x="34482145" y="23563432"/>
            <a:ext cx="16459200" cy="73152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dirty="0"/>
          </a:p>
        </p:txBody>
      </p:sp>
      <p:sp>
        <p:nvSpPr>
          <p:cNvPr id="117" name="TextBox 116">
            <a:extLst>
              <a:ext uri="{FF2B5EF4-FFF2-40B4-BE49-F238E27FC236}">
                <a16:creationId xmlns:a16="http://schemas.microsoft.com/office/drawing/2014/main" id="{4D7DB24A-9779-4DAD-72D8-2CBEBEB80D6A}"/>
              </a:ext>
            </a:extLst>
          </p:cNvPr>
          <p:cNvSpPr txBox="1"/>
          <p:nvPr/>
        </p:nvSpPr>
        <p:spPr>
          <a:xfrm>
            <a:off x="41293007" y="23464073"/>
            <a:ext cx="3139001" cy="764175"/>
          </a:xfrm>
          <a:prstGeom prst="rect">
            <a:avLst/>
          </a:prstGeom>
          <a:noFill/>
        </p:spPr>
        <p:txBody>
          <a:bodyPr wrap="none" rtlCol="0">
            <a:spAutoFit/>
          </a:bodyPr>
          <a:lstStyle/>
          <a:p>
            <a:r>
              <a:rPr lang="en-US" sz="5000" dirty="0">
                <a:solidFill>
                  <a:schemeClr val="bg1"/>
                </a:solidFill>
                <a:latin typeface="Arial" charset="0"/>
                <a:ea typeface="Arial" charset="0"/>
                <a:cs typeface="Arial" charset="0"/>
              </a:rPr>
              <a:t>Reference</a:t>
            </a:r>
          </a:p>
        </p:txBody>
      </p:sp>
      <p:sp>
        <p:nvSpPr>
          <p:cNvPr id="1024" name="TextBox 1023">
            <a:extLst>
              <a:ext uri="{FF2B5EF4-FFF2-40B4-BE49-F238E27FC236}">
                <a16:creationId xmlns:a16="http://schemas.microsoft.com/office/drawing/2014/main" id="{BCDBED3E-6E28-A148-F9EB-F40E8DD733F5}"/>
              </a:ext>
            </a:extLst>
          </p:cNvPr>
          <p:cNvSpPr txBox="1"/>
          <p:nvPr/>
        </p:nvSpPr>
        <p:spPr>
          <a:xfrm>
            <a:off x="494135" y="17514746"/>
            <a:ext cx="24800756" cy="1200329"/>
          </a:xfrm>
          <a:prstGeom prst="rect">
            <a:avLst/>
          </a:prstGeom>
          <a:noFill/>
          <a:ln w="38100">
            <a:solidFill>
              <a:schemeClr val="tx1"/>
            </a:solidFill>
          </a:ln>
        </p:spPr>
        <p:txBody>
          <a:bodyPr wrap="square" rtlCol="0">
            <a:spAutoFit/>
          </a:bodyPr>
          <a:lstStyle/>
          <a:p>
            <a:r>
              <a:rPr lang="en-US" sz="3600" b="1" u="sng" dirty="0"/>
              <a:t>Goal:</a:t>
            </a:r>
            <a:r>
              <a:rPr lang="en-US" sz="3600" dirty="0"/>
              <a:t> Create 3D, multi-organ maps of the normal mouse reproductive system</a:t>
            </a:r>
            <a:r>
              <a:rPr lang="en-CA" sz="3600" dirty="0">
                <a:solidFill>
                  <a:srgbClr val="000000"/>
                </a:solidFill>
                <a:latin typeface="Calibri" panose="020F0502020204030204" pitchFamily="34" charset="0"/>
                <a:ea typeface="DengXian" panose="02010600030101010101" pitchFamily="2" charset="-122"/>
                <a:cs typeface="Calibri" panose="020F0502020204030204" pitchFamily="34" charset="0"/>
              </a:rPr>
              <a:t> at a multi-cm</a:t>
            </a:r>
            <a:r>
              <a:rPr lang="en-CA" sz="3600" baseline="30000" dirty="0">
                <a:solidFill>
                  <a:srgbClr val="000000"/>
                </a:solidFill>
                <a:latin typeface="Calibri" panose="020F0502020204030204" pitchFamily="34" charset="0"/>
                <a:ea typeface="DengXian" panose="02010600030101010101" pitchFamily="2" charset="-122"/>
                <a:cs typeface="Calibri" panose="020F0502020204030204" pitchFamily="34" charset="0"/>
              </a:rPr>
              <a:t>3</a:t>
            </a:r>
            <a:r>
              <a:rPr lang="en-CA" sz="3600" dirty="0">
                <a:solidFill>
                  <a:srgbClr val="000000"/>
                </a:solidFill>
                <a:latin typeface="Calibri" panose="020F0502020204030204" pitchFamily="34" charset="0"/>
                <a:ea typeface="DengXian" panose="02010600030101010101" pitchFamily="2" charset="-122"/>
                <a:cs typeface="Calibri" panose="020F0502020204030204" pitchFamily="34" charset="0"/>
              </a:rPr>
              <a:t> scale</a:t>
            </a:r>
            <a:r>
              <a:rPr lang="en-US" sz="3600" dirty="0"/>
              <a:t> to identify major changes to ovary, fallopian, cervix and vagina morphology and immune infiltration with age</a:t>
            </a:r>
            <a:endParaRPr lang="en-US" sz="3600" b="1" u="sng" dirty="0"/>
          </a:p>
        </p:txBody>
      </p:sp>
      <p:grpSp>
        <p:nvGrpSpPr>
          <p:cNvPr id="17" name="Group 16">
            <a:extLst>
              <a:ext uri="{FF2B5EF4-FFF2-40B4-BE49-F238E27FC236}">
                <a16:creationId xmlns:a16="http://schemas.microsoft.com/office/drawing/2014/main" id="{03F6EF98-CA85-45D1-8598-1161069C5AB4}"/>
              </a:ext>
            </a:extLst>
          </p:cNvPr>
          <p:cNvGrpSpPr/>
          <p:nvPr/>
        </p:nvGrpSpPr>
        <p:grpSpPr>
          <a:xfrm>
            <a:off x="14791196" y="11823896"/>
            <a:ext cx="10661559" cy="4192301"/>
            <a:chOff x="14634156" y="9175761"/>
            <a:chExt cx="10661559" cy="4192301"/>
          </a:xfrm>
        </p:grpSpPr>
        <p:grpSp>
          <p:nvGrpSpPr>
            <p:cNvPr id="1037" name="Group 1036">
              <a:extLst>
                <a:ext uri="{FF2B5EF4-FFF2-40B4-BE49-F238E27FC236}">
                  <a16:creationId xmlns:a16="http://schemas.microsoft.com/office/drawing/2014/main" id="{67E282FB-108A-407D-A05B-22BA6F9C2082}"/>
                </a:ext>
              </a:extLst>
            </p:cNvPr>
            <p:cNvGrpSpPr/>
            <p:nvPr/>
          </p:nvGrpSpPr>
          <p:grpSpPr>
            <a:xfrm>
              <a:off x="14931422" y="9175761"/>
              <a:ext cx="10364293" cy="4192301"/>
              <a:chOff x="5959622" y="20823254"/>
              <a:chExt cx="10273683" cy="4104100"/>
            </a:xfrm>
          </p:grpSpPr>
          <p:grpSp>
            <p:nvGrpSpPr>
              <p:cNvPr id="183" name="Group 182">
                <a:extLst>
                  <a:ext uri="{FF2B5EF4-FFF2-40B4-BE49-F238E27FC236}">
                    <a16:creationId xmlns:a16="http://schemas.microsoft.com/office/drawing/2014/main" id="{981BA8D7-3EF8-4C21-8116-5E6DB109F6B2}"/>
                  </a:ext>
                </a:extLst>
              </p:cNvPr>
              <p:cNvGrpSpPr/>
              <p:nvPr/>
            </p:nvGrpSpPr>
            <p:grpSpPr>
              <a:xfrm>
                <a:off x="7347551" y="20823254"/>
                <a:ext cx="2367228" cy="1761801"/>
                <a:chOff x="2813428" y="1402129"/>
                <a:chExt cx="2367228" cy="1761801"/>
              </a:xfrm>
            </p:grpSpPr>
            <p:pic>
              <p:nvPicPr>
                <p:cNvPr id="184" name="Picture 183">
                  <a:extLst>
                    <a:ext uri="{FF2B5EF4-FFF2-40B4-BE49-F238E27FC236}">
                      <a16:creationId xmlns:a16="http://schemas.microsoft.com/office/drawing/2014/main" id="{807F1760-CCD9-4D92-926A-C96E381AB956}"/>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11118" r="22639" b="9289"/>
                <a:stretch/>
              </p:blipFill>
              <p:spPr>
                <a:xfrm>
                  <a:off x="2813428" y="1402129"/>
                  <a:ext cx="2347779" cy="1761801"/>
                </a:xfrm>
                <a:prstGeom prst="rect">
                  <a:avLst/>
                </a:prstGeom>
              </p:spPr>
            </p:pic>
            <p:sp>
              <p:nvSpPr>
                <p:cNvPr id="185" name="TextBox 184">
                  <a:extLst>
                    <a:ext uri="{FF2B5EF4-FFF2-40B4-BE49-F238E27FC236}">
                      <a16:creationId xmlns:a16="http://schemas.microsoft.com/office/drawing/2014/main" id="{FDF743C5-8AA2-4EE8-91A7-DF1F8DAF331F}"/>
                    </a:ext>
                  </a:extLst>
                </p:cNvPr>
                <p:cNvSpPr txBox="1"/>
                <p:nvPr/>
              </p:nvSpPr>
              <p:spPr>
                <a:xfrm>
                  <a:off x="2906984" y="1435925"/>
                  <a:ext cx="2273672" cy="523220"/>
                </a:xfrm>
                <a:prstGeom prst="rect">
                  <a:avLst/>
                </a:prstGeom>
                <a:noFill/>
              </p:spPr>
              <p:txBody>
                <a:bodyPr wrap="square" rtlCol="0">
                  <a:spAutoFit/>
                </a:bodyPr>
                <a:lstStyle/>
                <a:p>
                  <a:r>
                    <a:rPr lang="en-US" sz="1400" dirty="0"/>
                    <a:t>Human Fallopian Tube H&amp;E Image (20x)</a:t>
                  </a:r>
                </a:p>
              </p:txBody>
            </p:sp>
          </p:grpSp>
          <p:grpSp>
            <p:nvGrpSpPr>
              <p:cNvPr id="186" name="Group 185">
                <a:extLst>
                  <a:ext uri="{FF2B5EF4-FFF2-40B4-BE49-F238E27FC236}">
                    <a16:creationId xmlns:a16="http://schemas.microsoft.com/office/drawing/2014/main" id="{C7A2C88A-67D3-4346-B2C5-49EAEA3EC7DB}"/>
                  </a:ext>
                </a:extLst>
              </p:cNvPr>
              <p:cNvGrpSpPr/>
              <p:nvPr/>
            </p:nvGrpSpPr>
            <p:grpSpPr>
              <a:xfrm>
                <a:off x="11898145" y="20940515"/>
                <a:ext cx="2273672" cy="1692061"/>
                <a:chOff x="7694861" y="1509237"/>
                <a:chExt cx="3309177" cy="1965223"/>
              </a:xfrm>
            </p:grpSpPr>
            <p:pic>
              <p:nvPicPr>
                <p:cNvPr id="187" name="Picture 186">
                  <a:extLst>
                    <a:ext uri="{FF2B5EF4-FFF2-40B4-BE49-F238E27FC236}">
                      <a16:creationId xmlns:a16="http://schemas.microsoft.com/office/drawing/2014/main" id="{7C76236D-695F-4653-9045-D156AA25301B}"/>
                    </a:ext>
                  </a:extLst>
                </p:cNvPr>
                <p:cNvPicPr>
                  <a:picLocks noChangeAspect="1"/>
                </p:cNvPicPr>
                <p:nvPr/>
              </p:nvPicPr>
              <p:blipFill>
                <a:blip r:embed="rId28"/>
                <a:stretch>
                  <a:fillRect/>
                </a:stretch>
              </p:blipFill>
              <p:spPr>
                <a:xfrm>
                  <a:off x="7719728" y="1580566"/>
                  <a:ext cx="3140605" cy="1893894"/>
                </a:xfrm>
                <a:prstGeom prst="rect">
                  <a:avLst/>
                </a:prstGeom>
              </p:spPr>
            </p:pic>
            <p:sp>
              <p:nvSpPr>
                <p:cNvPr id="188" name="TextBox 187">
                  <a:extLst>
                    <a:ext uri="{FF2B5EF4-FFF2-40B4-BE49-F238E27FC236}">
                      <a16:creationId xmlns:a16="http://schemas.microsoft.com/office/drawing/2014/main" id="{FE47737D-1211-4603-A777-AE2C9356EE68}"/>
                    </a:ext>
                  </a:extLst>
                </p:cNvPr>
                <p:cNvSpPr txBox="1"/>
                <p:nvPr/>
              </p:nvSpPr>
              <p:spPr>
                <a:xfrm>
                  <a:off x="7694861" y="1509237"/>
                  <a:ext cx="3309177" cy="607687"/>
                </a:xfrm>
                <a:prstGeom prst="rect">
                  <a:avLst/>
                </a:prstGeom>
                <a:noFill/>
              </p:spPr>
              <p:txBody>
                <a:bodyPr wrap="square" rtlCol="0">
                  <a:spAutoFit/>
                </a:bodyPr>
                <a:lstStyle/>
                <a:p>
                  <a:r>
                    <a:rPr lang="en-US" sz="1400" dirty="0"/>
                    <a:t>Mouse Reproductive System H&amp;E Image (20X)</a:t>
                  </a:r>
                </a:p>
              </p:txBody>
            </p:sp>
          </p:grpSp>
          <p:pic>
            <p:nvPicPr>
              <p:cNvPr id="190" name="Picture 189">
                <a:extLst>
                  <a:ext uri="{FF2B5EF4-FFF2-40B4-BE49-F238E27FC236}">
                    <a16:creationId xmlns:a16="http://schemas.microsoft.com/office/drawing/2014/main" id="{AAAD2F2E-B506-4195-B57A-4E1F7DB93F9C}"/>
                  </a:ext>
                </a:extLst>
              </p:cNvPr>
              <p:cNvPicPr/>
              <p:nvPr/>
            </p:nvPicPr>
            <p:blipFill>
              <a:blip r:embed="rId29">
                <a:extLst>
                  <a:ext uri="{28A0092B-C50C-407E-A947-70E740481C1C}">
                    <a14:useLocalDpi xmlns:a14="http://schemas.microsoft.com/office/drawing/2010/main" val="0"/>
                  </a:ext>
                </a:extLst>
              </a:blip>
              <a:stretch>
                <a:fillRect/>
              </a:stretch>
            </p:blipFill>
            <p:spPr>
              <a:xfrm>
                <a:off x="5959622" y="22306802"/>
                <a:ext cx="8438087" cy="2620552"/>
              </a:xfrm>
              <a:prstGeom prst="rect">
                <a:avLst/>
              </a:prstGeom>
            </p:spPr>
          </p:pic>
          <p:sp>
            <p:nvSpPr>
              <p:cNvPr id="191" name="Oval 190">
                <a:extLst>
                  <a:ext uri="{FF2B5EF4-FFF2-40B4-BE49-F238E27FC236}">
                    <a16:creationId xmlns:a16="http://schemas.microsoft.com/office/drawing/2014/main" id="{2D53FC21-9912-4F0C-B1C8-81FF72D37B81}"/>
                  </a:ext>
                </a:extLst>
              </p:cNvPr>
              <p:cNvSpPr/>
              <p:nvPr/>
            </p:nvSpPr>
            <p:spPr>
              <a:xfrm>
                <a:off x="9695330" y="22887708"/>
                <a:ext cx="451821" cy="40489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99" dirty="0"/>
              </a:p>
            </p:txBody>
          </p:sp>
          <p:sp>
            <p:nvSpPr>
              <p:cNvPr id="192" name="Oval 191">
                <a:extLst>
                  <a:ext uri="{FF2B5EF4-FFF2-40B4-BE49-F238E27FC236}">
                    <a16:creationId xmlns:a16="http://schemas.microsoft.com/office/drawing/2014/main" id="{5E4D1D24-4D8C-482C-91B5-C5F867240CD9}"/>
                  </a:ext>
                </a:extLst>
              </p:cNvPr>
              <p:cNvSpPr/>
              <p:nvPr/>
            </p:nvSpPr>
            <p:spPr>
              <a:xfrm>
                <a:off x="13301850" y="23019388"/>
                <a:ext cx="333606" cy="15773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99" dirty="0"/>
              </a:p>
            </p:txBody>
          </p:sp>
          <p:cxnSp>
            <p:nvCxnSpPr>
              <p:cNvPr id="193" name="Straight Arrow Connector 192">
                <a:extLst>
                  <a:ext uri="{FF2B5EF4-FFF2-40B4-BE49-F238E27FC236}">
                    <a16:creationId xmlns:a16="http://schemas.microsoft.com/office/drawing/2014/main" id="{31085EDD-B5F9-4AA2-BA49-79E447BA6232}"/>
                  </a:ext>
                </a:extLst>
              </p:cNvPr>
              <p:cNvCxnSpPr>
                <a:cxnSpLocks/>
                <a:stCxn id="191" idx="0"/>
              </p:cNvCxnSpPr>
              <p:nvPr/>
            </p:nvCxnSpPr>
            <p:spPr>
              <a:xfrm flipH="1" flipV="1">
                <a:off x="9229127" y="21912614"/>
                <a:ext cx="692114" cy="975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1F16A22F-6A39-4BAC-B16B-8E43249588F4}"/>
                  </a:ext>
                </a:extLst>
              </p:cNvPr>
              <p:cNvCxnSpPr>
                <a:cxnSpLocks/>
                <a:stCxn id="192" idx="0"/>
                <a:endCxn id="195" idx="4"/>
              </p:cNvCxnSpPr>
              <p:nvPr/>
            </p:nvCxnSpPr>
            <p:spPr>
              <a:xfrm flipV="1">
                <a:off x="13468653" y="21370359"/>
                <a:ext cx="394661" cy="16490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5D0F0477-2990-4EDD-B4F2-114980218B56}"/>
                  </a:ext>
                </a:extLst>
              </p:cNvPr>
              <p:cNvSpPr/>
              <p:nvPr/>
            </p:nvSpPr>
            <p:spPr>
              <a:xfrm>
                <a:off x="13704668" y="21112175"/>
                <a:ext cx="317291" cy="25818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99" dirty="0"/>
              </a:p>
            </p:txBody>
          </p:sp>
          <p:pic>
            <p:nvPicPr>
              <p:cNvPr id="196" name="Picture 195">
                <a:extLst>
                  <a:ext uri="{FF2B5EF4-FFF2-40B4-BE49-F238E27FC236}">
                    <a16:creationId xmlns:a16="http://schemas.microsoft.com/office/drawing/2014/main" id="{10385FA7-9DB5-467C-88CB-6C3825BF2F39}"/>
                  </a:ext>
                </a:extLst>
              </p:cNvPr>
              <p:cNvPicPr>
                <a:picLocks noChangeAspect="1"/>
              </p:cNvPicPr>
              <p:nvPr/>
            </p:nvPicPr>
            <p:blipFill>
              <a:blip r:embed="rId30"/>
              <a:stretch>
                <a:fillRect/>
              </a:stretch>
            </p:blipFill>
            <p:spPr>
              <a:xfrm>
                <a:off x="14404772" y="20973334"/>
                <a:ext cx="1828533" cy="1198737"/>
              </a:xfrm>
              <a:prstGeom prst="rect">
                <a:avLst/>
              </a:prstGeom>
            </p:spPr>
          </p:pic>
          <p:cxnSp>
            <p:nvCxnSpPr>
              <p:cNvPr id="198" name="Straight Arrow Connector 197">
                <a:extLst>
                  <a:ext uri="{FF2B5EF4-FFF2-40B4-BE49-F238E27FC236}">
                    <a16:creationId xmlns:a16="http://schemas.microsoft.com/office/drawing/2014/main" id="{096BA4F7-31F7-42AE-9080-399E72CDEF62}"/>
                  </a:ext>
                </a:extLst>
              </p:cNvPr>
              <p:cNvCxnSpPr>
                <a:cxnSpLocks/>
                <a:stCxn id="195" idx="6"/>
                <a:endCxn id="196" idx="1"/>
              </p:cNvCxnSpPr>
              <p:nvPr/>
            </p:nvCxnSpPr>
            <p:spPr>
              <a:xfrm>
                <a:off x="14021959" y="21241267"/>
                <a:ext cx="382813" cy="3314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25" name="TextBox 1024">
              <a:extLst>
                <a:ext uri="{FF2B5EF4-FFF2-40B4-BE49-F238E27FC236}">
                  <a16:creationId xmlns:a16="http://schemas.microsoft.com/office/drawing/2014/main" id="{DC5AA5D8-CDD8-3611-B2F9-3AE834486DCA}"/>
                </a:ext>
              </a:extLst>
            </p:cNvPr>
            <p:cNvSpPr txBox="1"/>
            <p:nvPr/>
          </p:nvSpPr>
          <p:spPr>
            <a:xfrm>
              <a:off x="14634156" y="9403000"/>
              <a:ext cx="1701716" cy="707886"/>
            </a:xfrm>
            <a:prstGeom prst="rect">
              <a:avLst/>
            </a:prstGeom>
            <a:noFill/>
            <a:ln w="12700">
              <a:solidFill>
                <a:schemeClr val="tx1"/>
              </a:solidFill>
            </a:ln>
          </p:spPr>
          <p:txBody>
            <a:bodyPr wrap="square" rtlCol="0">
              <a:spAutoFit/>
            </a:bodyPr>
            <a:lstStyle/>
            <a:p>
              <a:r>
                <a:rPr lang="en-US" sz="2000" dirty="0"/>
                <a:t>26 mm long</a:t>
              </a:r>
            </a:p>
            <a:p>
              <a:r>
                <a:rPr lang="en-US" sz="2000" dirty="0"/>
                <a:t>18 mm width</a:t>
              </a:r>
            </a:p>
          </p:txBody>
        </p:sp>
        <p:sp>
          <p:nvSpPr>
            <p:cNvPr id="1027" name="TextBox 1026">
              <a:extLst>
                <a:ext uri="{FF2B5EF4-FFF2-40B4-BE49-F238E27FC236}">
                  <a16:creationId xmlns:a16="http://schemas.microsoft.com/office/drawing/2014/main" id="{0C6B60A0-5491-BBA4-A54C-5EA78F56581D}"/>
                </a:ext>
              </a:extLst>
            </p:cNvPr>
            <p:cNvSpPr txBox="1"/>
            <p:nvPr/>
          </p:nvSpPr>
          <p:spPr>
            <a:xfrm>
              <a:off x="18877779" y="9396844"/>
              <a:ext cx="1810271" cy="707886"/>
            </a:xfrm>
            <a:prstGeom prst="rect">
              <a:avLst/>
            </a:prstGeom>
            <a:noFill/>
            <a:ln w="12700">
              <a:solidFill>
                <a:schemeClr val="tx1"/>
              </a:solidFill>
            </a:ln>
          </p:spPr>
          <p:txBody>
            <a:bodyPr wrap="square" rtlCol="0">
              <a:spAutoFit/>
            </a:bodyPr>
            <a:lstStyle/>
            <a:p>
              <a:r>
                <a:rPr lang="en-US" sz="2000" dirty="0"/>
                <a:t>18 mm long</a:t>
              </a:r>
              <a:endParaRPr lang="en-US" sz="2000" baseline="30000" dirty="0"/>
            </a:p>
            <a:p>
              <a:r>
                <a:rPr lang="en-US" sz="2000" dirty="0"/>
                <a:t>0.36 mm width</a:t>
              </a:r>
              <a:endParaRPr lang="en-US" sz="2000" baseline="30000" dirty="0"/>
            </a:p>
          </p:txBody>
        </p:sp>
      </p:grpSp>
      <p:pic>
        <p:nvPicPr>
          <p:cNvPr id="11" name="Picture 10">
            <a:extLst>
              <a:ext uri="{FF2B5EF4-FFF2-40B4-BE49-F238E27FC236}">
                <a16:creationId xmlns:a16="http://schemas.microsoft.com/office/drawing/2014/main" id="{6A7D7E21-2569-4959-9210-3F0A30A287BB}"/>
              </a:ext>
            </a:extLst>
          </p:cNvPr>
          <p:cNvPicPr>
            <a:picLocks noChangeAspect="1"/>
          </p:cNvPicPr>
          <p:nvPr/>
        </p:nvPicPr>
        <p:blipFill>
          <a:blip r:embed="rId31"/>
          <a:stretch>
            <a:fillRect/>
          </a:stretch>
        </p:blipFill>
        <p:spPr>
          <a:xfrm>
            <a:off x="22546340" y="21274220"/>
            <a:ext cx="5442564" cy="4685185"/>
          </a:xfrm>
          <a:prstGeom prst="rect">
            <a:avLst/>
          </a:prstGeom>
        </p:spPr>
      </p:pic>
      <p:pic>
        <p:nvPicPr>
          <p:cNvPr id="67" name="Picture 66">
            <a:extLst>
              <a:ext uri="{FF2B5EF4-FFF2-40B4-BE49-F238E27FC236}">
                <a16:creationId xmlns:a16="http://schemas.microsoft.com/office/drawing/2014/main" id="{3A0F7D0D-1699-42C8-A379-64BF3C91FB51}"/>
              </a:ext>
            </a:extLst>
          </p:cNvPr>
          <p:cNvPicPr>
            <a:picLocks noChangeAspect="1"/>
          </p:cNvPicPr>
          <p:nvPr/>
        </p:nvPicPr>
        <p:blipFill>
          <a:blip r:embed="rId32"/>
          <a:stretch>
            <a:fillRect/>
          </a:stretch>
        </p:blipFill>
        <p:spPr>
          <a:xfrm>
            <a:off x="17395675" y="21277731"/>
            <a:ext cx="4878549" cy="4408419"/>
          </a:xfrm>
          <a:prstGeom prst="rect">
            <a:avLst/>
          </a:prstGeom>
        </p:spPr>
      </p:pic>
      <p:sp>
        <p:nvSpPr>
          <p:cNvPr id="86" name="Rectangle 85">
            <a:extLst>
              <a:ext uri="{FF2B5EF4-FFF2-40B4-BE49-F238E27FC236}">
                <a16:creationId xmlns:a16="http://schemas.microsoft.com/office/drawing/2014/main" id="{BFB4DAB5-6FA7-470D-B561-DF39AA5201E0}"/>
              </a:ext>
            </a:extLst>
          </p:cNvPr>
          <p:cNvSpPr/>
          <p:nvPr/>
        </p:nvSpPr>
        <p:spPr>
          <a:xfrm rot="779828">
            <a:off x="22660028" y="24909405"/>
            <a:ext cx="594360" cy="1371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9D4D39A2-2E78-4507-9159-AEAF27B063A3}"/>
              </a:ext>
            </a:extLst>
          </p:cNvPr>
          <p:cNvSpPr txBox="1"/>
          <p:nvPr/>
        </p:nvSpPr>
        <p:spPr>
          <a:xfrm rot="770013">
            <a:off x="23336399" y="24962810"/>
            <a:ext cx="782587" cy="400110"/>
          </a:xfrm>
          <a:prstGeom prst="rect">
            <a:avLst/>
          </a:prstGeom>
          <a:noFill/>
        </p:spPr>
        <p:txBody>
          <a:bodyPr wrap="none" rtlCol="0">
            <a:spAutoFit/>
          </a:bodyPr>
          <a:lstStyle/>
          <a:p>
            <a:r>
              <a:rPr lang="en-CA" sz="2000" dirty="0"/>
              <a:t>2 mm</a:t>
            </a:r>
            <a:endParaRPr lang="en-US" sz="2000" dirty="0"/>
          </a:p>
        </p:txBody>
      </p:sp>
      <p:grpSp>
        <p:nvGrpSpPr>
          <p:cNvPr id="14" name="Group 13">
            <a:extLst>
              <a:ext uri="{FF2B5EF4-FFF2-40B4-BE49-F238E27FC236}">
                <a16:creationId xmlns:a16="http://schemas.microsoft.com/office/drawing/2014/main" id="{17800EF7-E8D5-476F-ABAF-7B962EB9743F}"/>
              </a:ext>
            </a:extLst>
          </p:cNvPr>
          <p:cNvGrpSpPr/>
          <p:nvPr/>
        </p:nvGrpSpPr>
        <p:grpSpPr>
          <a:xfrm>
            <a:off x="403180" y="20003031"/>
            <a:ext cx="16339173" cy="6381361"/>
            <a:chOff x="403180" y="26251431"/>
            <a:chExt cx="16339173" cy="6381361"/>
          </a:xfrm>
        </p:grpSpPr>
        <p:grpSp>
          <p:nvGrpSpPr>
            <p:cNvPr id="5" name="Group 4">
              <a:extLst>
                <a:ext uri="{FF2B5EF4-FFF2-40B4-BE49-F238E27FC236}">
                  <a16:creationId xmlns:a16="http://schemas.microsoft.com/office/drawing/2014/main" id="{3A63F9F2-B08B-45ED-BBD8-4862D20CD2A0}"/>
                </a:ext>
              </a:extLst>
            </p:cNvPr>
            <p:cNvGrpSpPr/>
            <p:nvPr/>
          </p:nvGrpSpPr>
          <p:grpSpPr>
            <a:xfrm>
              <a:off x="403180" y="26251431"/>
              <a:ext cx="16339173" cy="6381361"/>
              <a:chOff x="403180" y="26251431"/>
              <a:chExt cx="16339173" cy="6381361"/>
            </a:xfrm>
          </p:grpSpPr>
          <p:sp>
            <p:nvSpPr>
              <p:cNvPr id="334" name="TextBox 333"/>
              <p:cNvSpPr txBox="1"/>
              <p:nvPr/>
            </p:nvSpPr>
            <p:spPr>
              <a:xfrm>
                <a:off x="494135" y="31009560"/>
                <a:ext cx="15454758" cy="1508105"/>
              </a:xfrm>
              <a:prstGeom prst="rect">
                <a:avLst/>
              </a:prstGeom>
              <a:noFill/>
            </p:spPr>
            <p:txBody>
              <a:bodyPr wrap="square" rtlCol="0">
                <a:spAutoFit/>
              </a:bodyPr>
              <a:lstStyle/>
              <a:p>
                <a:r>
                  <a:rPr lang="en-US" sz="3600" b="1" dirty="0">
                    <a:solidFill>
                      <a:srgbClr val="000000"/>
                    </a:solidFill>
                    <a:latin typeface="Arial" charset="0"/>
                    <a:ea typeface="Arial" charset="0"/>
                    <a:cs typeface="Arial" charset="0"/>
                  </a:rPr>
                  <a:t>Figure 2 – Tissue Multi-labelling Results</a:t>
                </a:r>
              </a:p>
              <a:p>
                <a:r>
                  <a:rPr lang="en-US" sz="2800" dirty="0">
                    <a:latin typeface="Arial" charset="0"/>
                    <a:ea typeface="Arial" charset="0"/>
                    <a:cs typeface="Arial" charset="0"/>
                  </a:rPr>
                  <a:t>Microanatomical components of the mouse reproductive system are reliably segmented and labeled by the deep learning model</a:t>
                </a:r>
              </a:p>
            </p:txBody>
          </p:sp>
          <p:grpSp>
            <p:nvGrpSpPr>
              <p:cNvPr id="1038" name="Group 1037">
                <a:extLst>
                  <a:ext uri="{FF2B5EF4-FFF2-40B4-BE49-F238E27FC236}">
                    <a16:creationId xmlns:a16="http://schemas.microsoft.com/office/drawing/2014/main" id="{70BC5BCC-34C5-4FE8-BCE1-AA6E2A9E3719}"/>
                  </a:ext>
                </a:extLst>
              </p:cNvPr>
              <p:cNvGrpSpPr/>
              <p:nvPr/>
            </p:nvGrpSpPr>
            <p:grpSpPr>
              <a:xfrm>
                <a:off x="1324812" y="26417300"/>
                <a:ext cx="7404021" cy="4431419"/>
                <a:chOff x="36420778" y="7482893"/>
                <a:chExt cx="7404021" cy="4431419"/>
              </a:xfrm>
            </p:grpSpPr>
            <p:sp>
              <p:nvSpPr>
                <p:cNvPr id="36" name="TextBox 35">
                  <a:extLst>
                    <a:ext uri="{FF2B5EF4-FFF2-40B4-BE49-F238E27FC236}">
                      <a16:creationId xmlns:a16="http://schemas.microsoft.com/office/drawing/2014/main" id="{2BAC75D9-4C9D-421B-8A26-08D4E6E4360A}"/>
                    </a:ext>
                  </a:extLst>
                </p:cNvPr>
                <p:cNvSpPr txBox="1"/>
                <p:nvPr/>
              </p:nvSpPr>
              <p:spPr>
                <a:xfrm>
                  <a:off x="36605090" y="7482893"/>
                  <a:ext cx="3415684" cy="523220"/>
                </a:xfrm>
                <a:prstGeom prst="rect">
                  <a:avLst/>
                </a:prstGeom>
                <a:noFill/>
              </p:spPr>
              <p:txBody>
                <a:bodyPr wrap="square" rtlCol="0">
                  <a:spAutoFit/>
                </a:bodyPr>
                <a:lstStyle/>
                <a:p>
                  <a:r>
                    <a:rPr lang="en-US" sz="2800" dirty="0"/>
                    <a:t>H&amp;E image</a:t>
                  </a:r>
                </a:p>
              </p:txBody>
            </p:sp>
            <p:sp>
              <p:nvSpPr>
                <p:cNvPr id="37" name="TextBox 36">
                  <a:extLst>
                    <a:ext uri="{FF2B5EF4-FFF2-40B4-BE49-F238E27FC236}">
                      <a16:creationId xmlns:a16="http://schemas.microsoft.com/office/drawing/2014/main" id="{CA75D17B-080B-4DEC-B129-C6045120791B}"/>
                    </a:ext>
                  </a:extLst>
                </p:cNvPr>
                <p:cNvSpPr txBox="1"/>
                <p:nvPr/>
              </p:nvSpPr>
              <p:spPr>
                <a:xfrm>
                  <a:off x="38825180" y="7495311"/>
                  <a:ext cx="4999619" cy="523220"/>
                </a:xfrm>
                <a:prstGeom prst="rect">
                  <a:avLst/>
                </a:prstGeom>
                <a:noFill/>
              </p:spPr>
              <p:txBody>
                <a:bodyPr wrap="square" rtlCol="0">
                  <a:spAutoFit/>
                </a:bodyPr>
                <a:lstStyle/>
                <a:p>
                  <a:r>
                    <a:rPr lang="en-US" sz="2800" dirty="0"/>
                    <a:t>Segmented image</a:t>
                  </a:r>
                </a:p>
              </p:txBody>
            </p:sp>
            <p:grpSp>
              <p:nvGrpSpPr>
                <p:cNvPr id="39" name="Group 38">
                  <a:extLst>
                    <a:ext uri="{FF2B5EF4-FFF2-40B4-BE49-F238E27FC236}">
                      <a16:creationId xmlns:a16="http://schemas.microsoft.com/office/drawing/2014/main" id="{DF8BE4F6-DD9F-430D-89BD-D1C4DD7D2B3D}"/>
                    </a:ext>
                  </a:extLst>
                </p:cNvPr>
                <p:cNvGrpSpPr/>
                <p:nvPr/>
              </p:nvGrpSpPr>
              <p:grpSpPr>
                <a:xfrm>
                  <a:off x="36420778" y="8126629"/>
                  <a:ext cx="2382593" cy="3787683"/>
                  <a:chOff x="303187" y="2319037"/>
                  <a:chExt cx="2382593" cy="3787683"/>
                </a:xfrm>
              </p:grpSpPr>
              <p:pic>
                <p:nvPicPr>
                  <p:cNvPr id="40" name="Picture 18">
                    <a:extLst>
                      <a:ext uri="{FF2B5EF4-FFF2-40B4-BE49-F238E27FC236}">
                        <a16:creationId xmlns:a16="http://schemas.microsoft.com/office/drawing/2014/main" id="{FAF3AB2A-2F25-4522-A0A4-48ED92A9279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03187" y="2319037"/>
                    <a:ext cx="2296028" cy="160337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 name="Picture 23">
                    <a:extLst>
                      <a:ext uri="{FF2B5EF4-FFF2-40B4-BE49-F238E27FC236}">
                        <a16:creationId xmlns:a16="http://schemas.microsoft.com/office/drawing/2014/main" id="{1275DEB0-E27D-4A2D-9279-F13F866E97C1}"/>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9400" r="11922" b="7265"/>
                  <a:stretch/>
                </p:blipFill>
                <p:spPr bwMode="auto">
                  <a:xfrm>
                    <a:off x="304495" y="4036621"/>
                    <a:ext cx="2296028" cy="207009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66B30AC7-C1EA-4360-AD27-7A6E6906EAA6}"/>
                      </a:ext>
                    </a:extLst>
                  </p:cNvPr>
                  <p:cNvCxnSpPr/>
                  <p:nvPr/>
                </p:nvCxnSpPr>
                <p:spPr>
                  <a:xfrm>
                    <a:off x="2230577" y="6053142"/>
                    <a:ext cx="2651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40F2ED8-8D7D-4370-BF28-EBDF496AB0DC}"/>
                      </a:ext>
                    </a:extLst>
                  </p:cNvPr>
                  <p:cNvSpPr txBox="1"/>
                  <p:nvPr/>
                </p:nvSpPr>
                <p:spPr>
                  <a:xfrm>
                    <a:off x="1995887" y="5734076"/>
                    <a:ext cx="662361" cy="277127"/>
                  </a:xfrm>
                  <a:prstGeom prst="rect">
                    <a:avLst/>
                  </a:prstGeom>
                  <a:noFill/>
                </p:spPr>
                <p:txBody>
                  <a:bodyPr wrap="none" rtlCol="0">
                    <a:spAutoFit/>
                  </a:bodyPr>
                  <a:lstStyle/>
                  <a:p>
                    <a:r>
                      <a:rPr lang="en-US" sz="1201" dirty="0"/>
                      <a:t>0.2 mm</a:t>
                    </a:r>
                  </a:p>
                </p:txBody>
              </p:sp>
              <p:cxnSp>
                <p:nvCxnSpPr>
                  <p:cNvPr id="44" name="Straight Connector 43">
                    <a:extLst>
                      <a:ext uri="{FF2B5EF4-FFF2-40B4-BE49-F238E27FC236}">
                        <a16:creationId xmlns:a16="http://schemas.microsoft.com/office/drawing/2014/main" id="{281C4800-BE6C-453B-B785-397CC7575943}"/>
                      </a:ext>
                    </a:extLst>
                  </p:cNvPr>
                  <p:cNvCxnSpPr/>
                  <p:nvPr/>
                </p:nvCxnSpPr>
                <p:spPr>
                  <a:xfrm>
                    <a:off x="2230577" y="3847081"/>
                    <a:ext cx="2651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598925F-57FD-4F7B-9DA5-A3B5DE108006}"/>
                      </a:ext>
                    </a:extLst>
                  </p:cNvPr>
                  <p:cNvSpPr txBox="1"/>
                  <p:nvPr/>
                </p:nvSpPr>
                <p:spPr>
                  <a:xfrm>
                    <a:off x="2140438" y="3570081"/>
                    <a:ext cx="545342" cy="277127"/>
                  </a:xfrm>
                  <a:prstGeom prst="rect">
                    <a:avLst/>
                  </a:prstGeom>
                  <a:noFill/>
                </p:spPr>
                <p:txBody>
                  <a:bodyPr wrap="none" rtlCol="0">
                    <a:spAutoFit/>
                  </a:bodyPr>
                  <a:lstStyle/>
                  <a:p>
                    <a:r>
                      <a:rPr lang="en-US" sz="1201" dirty="0"/>
                      <a:t>2 mm</a:t>
                    </a:r>
                  </a:p>
                </p:txBody>
              </p:sp>
            </p:grpSp>
            <p:grpSp>
              <p:nvGrpSpPr>
                <p:cNvPr id="46" name="Group 45">
                  <a:extLst>
                    <a:ext uri="{FF2B5EF4-FFF2-40B4-BE49-F238E27FC236}">
                      <a16:creationId xmlns:a16="http://schemas.microsoft.com/office/drawing/2014/main" id="{B4A0024B-AA28-4701-AE34-4EC55F2007BE}"/>
                    </a:ext>
                  </a:extLst>
                </p:cNvPr>
                <p:cNvGrpSpPr/>
                <p:nvPr/>
              </p:nvGrpSpPr>
              <p:grpSpPr>
                <a:xfrm>
                  <a:off x="39024494" y="8100819"/>
                  <a:ext cx="2411478" cy="3772421"/>
                  <a:chOff x="9536105" y="2334299"/>
                  <a:chExt cx="2411478" cy="3772421"/>
                </a:xfrm>
              </p:grpSpPr>
              <p:pic>
                <p:nvPicPr>
                  <p:cNvPr id="47" name="Picture 19">
                    <a:extLst>
                      <a:ext uri="{FF2B5EF4-FFF2-40B4-BE49-F238E27FC236}">
                        <a16:creationId xmlns:a16="http://schemas.microsoft.com/office/drawing/2014/main" id="{8AA3944F-0889-415A-8E7B-B629D8E71C1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36105" y="2334299"/>
                    <a:ext cx="2300496" cy="161052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8" name="Picture 25">
                    <a:extLst>
                      <a:ext uri="{FF2B5EF4-FFF2-40B4-BE49-F238E27FC236}">
                        <a16:creationId xmlns:a16="http://schemas.microsoft.com/office/drawing/2014/main" id="{F0D10A5B-BBC1-4732-9A7E-71E08252587C}"/>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9559" r="11897" b="7484"/>
                  <a:stretch/>
                </p:blipFill>
                <p:spPr bwMode="auto">
                  <a:xfrm>
                    <a:off x="9536105" y="4036620"/>
                    <a:ext cx="2296027" cy="2070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49" name="Straight Connector 48">
                    <a:extLst>
                      <a:ext uri="{FF2B5EF4-FFF2-40B4-BE49-F238E27FC236}">
                        <a16:creationId xmlns:a16="http://schemas.microsoft.com/office/drawing/2014/main" id="{69279AC4-2F3B-4368-A031-E96FC04C5165}"/>
                      </a:ext>
                    </a:extLst>
                  </p:cNvPr>
                  <p:cNvCxnSpPr/>
                  <p:nvPr/>
                </p:nvCxnSpPr>
                <p:spPr>
                  <a:xfrm>
                    <a:off x="11397366" y="6031633"/>
                    <a:ext cx="2651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36533B3-6BEA-426B-AF44-E554DD9F7EBB}"/>
                      </a:ext>
                    </a:extLst>
                  </p:cNvPr>
                  <p:cNvSpPr txBox="1"/>
                  <p:nvPr/>
                </p:nvSpPr>
                <p:spPr>
                  <a:xfrm>
                    <a:off x="11285222" y="5736806"/>
                    <a:ext cx="662361" cy="277127"/>
                  </a:xfrm>
                  <a:prstGeom prst="rect">
                    <a:avLst/>
                  </a:prstGeom>
                  <a:noFill/>
                </p:spPr>
                <p:txBody>
                  <a:bodyPr wrap="none" rtlCol="0">
                    <a:spAutoFit/>
                  </a:bodyPr>
                  <a:lstStyle/>
                  <a:p>
                    <a:r>
                      <a:rPr lang="en-US" sz="1201" dirty="0"/>
                      <a:t>0.2 mm</a:t>
                    </a:r>
                  </a:p>
                </p:txBody>
              </p:sp>
              <p:cxnSp>
                <p:nvCxnSpPr>
                  <p:cNvPr id="51" name="Straight Connector 50">
                    <a:extLst>
                      <a:ext uri="{FF2B5EF4-FFF2-40B4-BE49-F238E27FC236}">
                        <a16:creationId xmlns:a16="http://schemas.microsoft.com/office/drawing/2014/main" id="{8E767369-0D72-4F7F-A72E-54205D4A6C1C}"/>
                      </a:ext>
                    </a:extLst>
                  </p:cNvPr>
                  <p:cNvCxnSpPr/>
                  <p:nvPr/>
                </p:nvCxnSpPr>
                <p:spPr>
                  <a:xfrm>
                    <a:off x="11465782" y="3862453"/>
                    <a:ext cx="2651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A13012E-351C-4DA3-AA0E-640366DCF070}"/>
                      </a:ext>
                    </a:extLst>
                  </p:cNvPr>
                  <p:cNvSpPr txBox="1"/>
                  <p:nvPr/>
                </p:nvSpPr>
                <p:spPr>
                  <a:xfrm>
                    <a:off x="11390986" y="3594671"/>
                    <a:ext cx="545342" cy="277127"/>
                  </a:xfrm>
                  <a:prstGeom prst="rect">
                    <a:avLst/>
                  </a:prstGeom>
                  <a:noFill/>
                </p:spPr>
                <p:txBody>
                  <a:bodyPr wrap="none" rtlCol="0">
                    <a:spAutoFit/>
                  </a:bodyPr>
                  <a:lstStyle/>
                  <a:p>
                    <a:r>
                      <a:rPr lang="en-US" sz="1201" dirty="0"/>
                      <a:t>2 mm</a:t>
                    </a:r>
                  </a:p>
                </p:txBody>
              </p:sp>
            </p:grpSp>
          </p:grpSp>
          <p:pic>
            <p:nvPicPr>
              <p:cNvPr id="53" name="Picture 52">
                <a:extLst>
                  <a:ext uri="{FF2B5EF4-FFF2-40B4-BE49-F238E27FC236}">
                    <a16:creationId xmlns:a16="http://schemas.microsoft.com/office/drawing/2014/main" id="{1B037644-9598-4AC2-B964-F45F2CA053BB}"/>
                  </a:ext>
                </a:extLst>
              </p:cNvPr>
              <p:cNvPicPr>
                <a:picLocks noChangeAspect="1"/>
              </p:cNvPicPr>
              <p:nvPr/>
            </p:nvPicPr>
            <p:blipFill>
              <a:blip r:embed="rId37"/>
              <a:stretch>
                <a:fillRect/>
              </a:stretch>
            </p:blipFill>
            <p:spPr>
              <a:xfrm>
                <a:off x="9980859" y="26647886"/>
                <a:ext cx="5408803" cy="4372261"/>
              </a:xfrm>
              <a:prstGeom prst="rect">
                <a:avLst/>
              </a:prstGeom>
            </p:spPr>
          </p:pic>
          <p:sp>
            <p:nvSpPr>
              <p:cNvPr id="35" name="Rectangle 34">
                <a:extLst>
                  <a:ext uri="{FF2B5EF4-FFF2-40B4-BE49-F238E27FC236}">
                    <a16:creationId xmlns:a16="http://schemas.microsoft.com/office/drawing/2014/main" id="{79AE4EAA-7550-7287-6D04-8778241FF290}"/>
                  </a:ext>
                </a:extLst>
              </p:cNvPr>
              <p:cNvSpPr/>
              <p:nvPr/>
            </p:nvSpPr>
            <p:spPr>
              <a:xfrm>
                <a:off x="403180" y="26251431"/>
                <a:ext cx="16339173" cy="6381361"/>
              </a:xfrm>
              <a:prstGeom prst="rect">
                <a:avLst/>
              </a:prstGeom>
              <a:noFill/>
              <a:ln w="38100" cmpd="sng">
                <a:solidFill>
                  <a:srgbClr val="1737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99"/>
              </a:p>
            </p:txBody>
          </p:sp>
        </p:grpSp>
        <p:pic>
          <p:nvPicPr>
            <p:cNvPr id="189" name="Picture 188">
              <a:extLst>
                <a:ext uri="{FF2B5EF4-FFF2-40B4-BE49-F238E27FC236}">
                  <a16:creationId xmlns:a16="http://schemas.microsoft.com/office/drawing/2014/main" id="{3F9B35A8-F1AA-4A91-BC54-EABF1D47BDA5}"/>
                </a:ext>
              </a:extLst>
            </p:cNvPr>
            <p:cNvPicPr>
              <a:picLocks noChangeAspect="1"/>
            </p:cNvPicPr>
            <p:nvPr/>
          </p:nvPicPr>
          <p:blipFill>
            <a:blip r:embed="rId38"/>
            <a:stretch>
              <a:fillRect/>
            </a:stretch>
          </p:blipFill>
          <p:spPr>
            <a:xfrm>
              <a:off x="6382324" y="26644780"/>
              <a:ext cx="1868518" cy="4424511"/>
            </a:xfrm>
            <a:prstGeom prst="rect">
              <a:avLst/>
            </a:prstGeom>
          </p:spPr>
        </p:pic>
      </p:grpSp>
      <p:pic>
        <p:nvPicPr>
          <p:cNvPr id="197" name="Picture 196">
            <a:extLst>
              <a:ext uri="{FF2B5EF4-FFF2-40B4-BE49-F238E27FC236}">
                <a16:creationId xmlns:a16="http://schemas.microsoft.com/office/drawing/2014/main" id="{FAB9961B-305C-40F6-B430-524B3729ED81}"/>
              </a:ext>
            </a:extLst>
          </p:cNvPr>
          <p:cNvPicPr>
            <a:picLocks noChangeAspect="1"/>
          </p:cNvPicPr>
          <p:nvPr/>
        </p:nvPicPr>
        <p:blipFill>
          <a:blip r:embed="rId38"/>
          <a:stretch>
            <a:fillRect/>
          </a:stretch>
        </p:blipFill>
        <p:spPr>
          <a:xfrm>
            <a:off x="32206513" y="21444973"/>
            <a:ext cx="1868518" cy="4424511"/>
          </a:xfrm>
          <a:prstGeom prst="rect">
            <a:avLst/>
          </a:prstGeom>
        </p:spPr>
      </p:pic>
      <p:graphicFrame>
        <p:nvGraphicFramePr>
          <p:cNvPr id="124" name="Table 123">
            <a:extLst>
              <a:ext uri="{FF2B5EF4-FFF2-40B4-BE49-F238E27FC236}">
                <a16:creationId xmlns:a16="http://schemas.microsoft.com/office/drawing/2014/main" id="{98D440B1-5968-4405-9FEA-5DCA2D3EB755}"/>
              </a:ext>
            </a:extLst>
          </p:cNvPr>
          <p:cNvGraphicFramePr>
            <a:graphicFrameLocks noGrp="1"/>
          </p:cNvGraphicFramePr>
          <p:nvPr>
            <p:extLst>
              <p:ext uri="{D42A27DB-BD31-4B8C-83A1-F6EECF244321}">
                <p14:modId xmlns:p14="http://schemas.microsoft.com/office/powerpoint/2010/main" val="126759941"/>
              </p:ext>
            </p:extLst>
          </p:nvPr>
        </p:nvGraphicFramePr>
        <p:xfrm>
          <a:off x="17774188" y="26870229"/>
          <a:ext cx="7520703" cy="3780720"/>
        </p:xfrm>
        <a:graphic>
          <a:graphicData uri="http://schemas.openxmlformats.org/drawingml/2006/table">
            <a:tbl>
              <a:tblPr>
                <a:tableStyleId>{9D7B26C5-4107-4FEC-AEDC-1716B250A1EF}</a:tableStyleId>
              </a:tblPr>
              <a:tblGrid>
                <a:gridCol w="2506901">
                  <a:extLst>
                    <a:ext uri="{9D8B030D-6E8A-4147-A177-3AD203B41FA5}">
                      <a16:colId xmlns:a16="http://schemas.microsoft.com/office/drawing/2014/main" val="2928516538"/>
                    </a:ext>
                  </a:extLst>
                </a:gridCol>
                <a:gridCol w="2506901">
                  <a:extLst>
                    <a:ext uri="{9D8B030D-6E8A-4147-A177-3AD203B41FA5}">
                      <a16:colId xmlns:a16="http://schemas.microsoft.com/office/drawing/2014/main" val="3804743416"/>
                    </a:ext>
                  </a:extLst>
                </a:gridCol>
                <a:gridCol w="2506901">
                  <a:extLst>
                    <a:ext uri="{9D8B030D-6E8A-4147-A177-3AD203B41FA5}">
                      <a16:colId xmlns:a16="http://schemas.microsoft.com/office/drawing/2014/main" val="1256669742"/>
                    </a:ext>
                  </a:extLst>
                </a:gridCol>
              </a:tblGrid>
              <a:tr h="378072">
                <a:tc>
                  <a:txBody>
                    <a:bodyPr/>
                    <a:lstStyle/>
                    <a:p>
                      <a:pPr algn="ctr" fontAlgn="b"/>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1" u="none" strike="noStrike" dirty="0">
                          <a:solidFill>
                            <a:srgbClr val="000000"/>
                          </a:solidFill>
                          <a:effectLst/>
                        </a:rPr>
                        <a:t>Volume (mm^3)</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1" u="none" strike="noStrike">
                          <a:solidFill>
                            <a:srgbClr val="000000"/>
                          </a:solidFill>
                          <a:effectLst/>
                        </a:rPr>
                        <a:t>Volume percentage(%)</a:t>
                      </a:r>
                      <a:endParaRPr lang="en-US" sz="20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22227315"/>
                  </a:ext>
                </a:extLst>
              </a:tr>
              <a:tr h="378072">
                <a:tc>
                  <a:txBody>
                    <a:bodyPr/>
                    <a:lstStyle/>
                    <a:p>
                      <a:pPr algn="ctr" fontAlgn="b"/>
                      <a:r>
                        <a:rPr lang="en-US" sz="2000" b="1" u="none" strike="noStrike">
                          <a:solidFill>
                            <a:srgbClr val="000000"/>
                          </a:solidFill>
                          <a:effectLst/>
                        </a:rPr>
                        <a:t>Total</a:t>
                      </a:r>
                      <a:endParaRPr lang="en-US" sz="20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50.5</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100.0</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37539999"/>
                  </a:ext>
                </a:extLst>
              </a:tr>
              <a:tr h="378072">
                <a:tc>
                  <a:txBody>
                    <a:bodyPr/>
                    <a:lstStyle/>
                    <a:p>
                      <a:pPr algn="ctr" fontAlgn="b"/>
                      <a:r>
                        <a:rPr lang="en-US" sz="2000" b="0" u="none" strike="noStrike">
                          <a:solidFill>
                            <a:srgbClr val="000000"/>
                          </a:solidFill>
                          <a:effectLst/>
                        </a:rPr>
                        <a:t>Fallopian tube</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0.7</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1.4</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523599"/>
                  </a:ext>
                </a:extLst>
              </a:tr>
              <a:tr h="378072">
                <a:tc>
                  <a:txBody>
                    <a:bodyPr/>
                    <a:lstStyle/>
                    <a:p>
                      <a:pPr algn="ctr" fontAlgn="b"/>
                      <a:r>
                        <a:rPr lang="en-US" sz="2000" b="0" u="none" strike="noStrike">
                          <a:solidFill>
                            <a:srgbClr val="000000"/>
                          </a:solidFill>
                          <a:effectLst/>
                        </a:rPr>
                        <a:t>Fallopian tube 1</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0.4</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dirty="0">
                          <a:solidFill>
                            <a:srgbClr val="000000"/>
                          </a:solidFill>
                          <a:effectLst/>
                        </a:rPr>
                        <a:t>0.8</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03926000"/>
                  </a:ext>
                </a:extLst>
              </a:tr>
              <a:tr h="378072">
                <a:tc>
                  <a:txBody>
                    <a:bodyPr/>
                    <a:lstStyle/>
                    <a:p>
                      <a:pPr algn="ctr" fontAlgn="b"/>
                      <a:r>
                        <a:rPr lang="en-US" sz="2000" b="0" u="none" strike="noStrike">
                          <a:solidFill>
                            <a:srgbClr val="000000"/>
                          </a:solidFill>
                          <a:effectLst/>
                        </a:rPr>
                        <a:t>Fallopian tube 2</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dirty="0">
                          <a:solidFill>
                            <a:srgbClr val="000000"/>
                          </a:solidFill>
                          <a:effectLst/>
                        </a:rPr>
                        <a:t>0.3</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0.6</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80039333"/>
                  </a:ext>
                </a:extLst>
              </a:tr>
              <a:tr h="378072">
                <a:tc>
                  <a:txBody>
                    <a:bodyPr/>
                    <a:lstStyle/>
                    <a:p>
                      <a:pPr algn="ctr" fontAlgn="b"/>
                      <a:r>
                        <a:rPr lang="en-US" sz="2000" b="0" u="none" strike="noStrike">
                          <a:solidFill>
                            <a:srgbClr val="000000"/>
                          </a:solidFill>
                          <a:effectLst/>
                        </a:rPr>
                        <a:t>Columnar epithelium</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2.0</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dirty="0">
                          <a:solidFill>
                            <a:srgbClr val="000000"/>
                          </a:solidFill>
                          <a:effectLst/>
                        </a:rPr>
                        <a:t>4.0</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9152200"/>
                  </a:ext>
                </a:extLst>
              </a:tr>
              <a:tr h="378072">
                <a:tc>
                  <a:txBody>
                    <a:bodyPr/>
                    <a:lstStyle/>
                    <a:p>
                      <a:pPr algn="ctr" fontAlgn="b"/>
                      <a:r>
                        <a:rPr lang="en-US" sz="2000" b="0" u="none" strike="noStrike">
                          <a:solidFill>
                            <a:srgbClr val="000000"/>
                          </a:solidFill>
                          <a:effectLst/>
                        </a:rPr>
                        <a:t>Squamous epithelium</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5.0</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9.9</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22358206"/>
                  </a:ext>
                </a:extLst>
              </a:tr>
              <a:tr h="378072">
                <a:tc>
                  <a:txBody>
                    <a:bodyPr/>
                    <a:lstStyle/>
                    <a:p>
                      <a:pPr algn="ctr" fontAlgn="b"/>
                      <a:r>
                        <a:rPr lang="en-US" sz="2000" b="0" u="none" strike="noStrike">
                          <a:solidFill>
                            <a:srgbClr val="000000"/>
                          </a:solidFill>
                          <a:effectLst/>
                        </a:rPr>
                        <a:t>Follicles</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0.3</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0.6</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7575751"/>
                  </a:ext>
                </a:extLst>
              </a:tr>
              <a:tr h="378072">
                <a:tc>
                  <a:txBody>
                    <a:bodyPr/>
                    <a:lstStyle/>
                    <a:p>
                      <a:pPr algn="ctr" fontAlgn="b"/>
                      <a:r>
                        <a:rPr lang="en-US" sz="2000" b="0" u="none" strike="noStrike">
                          <a:solidFill>
                            <a:srgbClr val="000000"/>
                          </a:solidFill>
                          <a:effectLst/>
                        </a:rPr>
                        <a:t>Oocytes</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0.0</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0.0</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81709061"/>
                  </a:ext>
                </a:extLst>
              </a:tr>
              <a:tr h="378072">
                <a:tc>
                  <a:txBody>
                    <a:bodyPr/>
                    <a:lstStyle/>
                    <a:p>
                      <a:pPr algn="ctr" fontAlgn="b"/>
                      <a:r>
                        <a:rPr lang="en-US" sz="2000" b="0" u="none" strike="noStrike">
                          <a:solidFill>
                            <a:srgbClr val="000000"/>
                          </a:solidFill>
                          <a:effectLst/>
                        </a:rPr>
                        <a:t>Corpus luteum</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0.4</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dirty="0">
                          <a:solidFill>
                            <a:srgbClr val="000000"/>
                          </a:solidFill>
                          <a:effectLst/>
                        </a:rPr>
                        <a:t>0.7</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310404"/>
                  </a:ext>
                </a:extLst>
              </a:tr>
            </a:tbl>
          </a:graphicData>
        </a:graphic>
      </p:graphicFrame>
      <p:graphicFrame>
        <p:nvGraphicFramePr>
          <p:cNvPr id="127" name="Table 126">
            <a:extLst>
              <a:ext uri="{FF2B5EF4-FFF2-40B4-BE49-F238E27FC236}">
                <a16:creationId xmlns:a16="http://schemas.microsoft.com/office/drawing/2014/main" id="{B691A2CA-15C1-4FC1-9921-92B7404B8CC8}"/>
              </a:ext>
            </a:extLst>
          </p:cNvPr>
          <p:cNvGraphicFramePr>
            <a:graphicFrameLocks noGrp="1"/>
          </p:cNvGraphicFramePr>
          <p:nvPr>
            <p:extLst>
              <p:ext uri="{D42A27DB-BD31-4B8C-83A1-F6EECF244321}">
                <p14:modId xmlns:p14="http://schemas.microsoft.com/office/powerpoint/2010/main" val="3006113517"/>
              </p:ext>
            </p:extLst>
          </p:nvPr>
        </p:nvGraphicFramePr>
        <p:xfrm>
          <a:off x="26862929" y="26841417"/>
          <a:ext cx="6445184" cy="2362950"/>
        </p:xfrm>
        <a:graphic>
          <a:graphicData uri="http://schemas.openxmlformats.org/drawingml/2006/table">
            <a:tbl>
              <a:tblPr>
                <a:tableStyleId>{9D7B26C5-4107-4FEC-AEDC-1716B250A1EF}</a:tableStyleId>
              </a:tblPr>
              <a:tblGrid>
                <a:gridCol w="3222592">
                  <a:extLst>
                    <a:ext uri="{9D8B030D-6E8A-4147-A177-3AD203B41FA5}">
                      <a16:colId xmlns:a16="http://schemas.microsoft.com/office/drawing/2014/main" val="118820835"/>
                    </a:ext>
                  </a:extLst>
                </a:gridCol>
                <a:gridCol w="3222592">
                  <a:extLst>
                    <a:ext uri="{9D8B030D-6E8A-4147-A177-3AD203B41FA5}">
                      <a16:colId xmlns:a16="http://schemas.microsoft.com/office/drawing/2014/main" val="861792796"/>
                    </a:ext>
                  </a:extLst>
                </a:gridCol>
              </a:tblGrid>
              <a:tr h="472590">
                <a:tc>
                  <a:txBody>
                    <a:bodyPr/>
                    <a:lstStyle/>
                    <a:p>
                      <a:pPr algn="ctr" fontAlgn="b"/>
                      <a:r>
                        <a:rPr lang="en-US" sz="2000" b="1" u="none" strike="noStrike">
                          <a:solidFill>
                            <a:srgbClr val="000000"/>
                          </a:solidFill>
                          <a:effectLst/>
                        </a:rPr>
                        <a:t>Total</a:t>
                      </a:r>
                      <a:endParaRPr lang="en-US" sz="20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1" u="none" strike="noStrike">
                          <a:solidFill>
                            <a:srgbClr val="000000"/>
                          </a:solidFill>
                          <a:effectLst/>
                        </a:rPr>
                        <a:t>Number</a:t>
                      </a:r>
                      <a:endParaRPr lang="en-US" sz="20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15192446"/>
                  </a:ext>
                </a:extLst>
              </a:tr>
              <a:tr h="472590">
                <a:tc>
                  <a:txBody>
                    <a:bodyPr/>
                    <a:lstStyle/>
                    <a:p>
                      <a:pPr algn="ctr" fontAlgn="b"/>
                      <a:r>
                        <a:rPr lang="en-US" sz="2000" b="0" u="none" strike="noStrike">
                          <a:solidFill>
                            <a:srgbClr val="000000"/>
                          </a:solidFill>
                          <a:effectLst/>
                        </a:rPr>
                        <a:t>Fallopian tube</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2</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11870246"/>
                  </a:ext>
                </a:extLst>
              </a:tr>
              <a:tr h="472590">
                <a:tc>
                  <a:txBody>
                    <a:bodyPr/>
                    <a:lstStyle/>
                    <a:p>
                      <a:pPr algn="ctr" fontAlgn="b"/>
                      <a:r>
                        <a:rPr lang="en-US" sz="2000" b="0" u="none" strike="noStrike">
                          <a:solidFill>
                            <a:srgbClr val="000000"/>
                          </a:solidFill>
                          <a:effectLst/>
                        </a:rPr>
                        <a:t>Follicles</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56</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23166678"/>
                  </a:ext>
                </a:extLst>
              </a:tr>
              <a:tr h="472590">
                <a:tc>
                  <a:txBody>
                    <a:bodyPr/>
                    <a:lstStyle/>
                    <a:p>
                      <a:pPr algn="ctr" fontAlgn="b"/>
                      <a:r>
                        <a:rPr lang="en-US" sz="2000" b="0" u="none" strike="noStrike">
                          <a:solidFill>
                            <a:srgbClr val="000000"/>
                          </a:solidFill>
                          <a:effectLst/>
                        </a:rPr>
                        <a:t>Oocytes</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a:solidFill>
                            <a:srgbClr val="000000"/>
                          </a:solidFill>
                          <a:effectLst/>
                        </a:rPr>
                        <a:t>218</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65678089"/>
                  </a:ext>
                </a:extLst>
              </a:tr>
              <a:tr h="472590">
                <a:tc>
                  <a:txBody>
                    <a:bodyPr/>
                    <a:lstStyle/>
                    <a:p>
                      <a:pPr algn="ctr" fontAlgn="b"/>
                      <a:r>
                        <a:rPr lang="en-US" sz="2000" b="0" u="none" strike="noStrike">
                          <a:solidFill>
                            <a:srgbClr val="000000"/>
                          </a:solidFill>
                          <a:effectLst/>
                        </a:rPr>
                        <a:t>Corpus luteum</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2000" b="0" u="none" strike="noStrike" dirty="0">
                          <a:solidFill>
                            <a:srgbClr val="000000"/>
                          </a:solidFill>
                          <a:effectLst/>
                        </a:rPr>
                        <a:t>98</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71354998"/>
                  </a:ext>
                </a:extLst>
              </a:tr>
            </a:tbl>
          </a:graphicData>
        </a:graphic>
      </p:graphicFrame>
      <p:sp>
        <p:nvSpPr>
          <p:cNvPr id="206" name="TextBox 205">
            <a:extLst>
              <a:ext uri="{FF2B5EF4-FFF2-40B4-BE49-F238E27FC236}">
                <a16:creationId xmlns:a16="http://schemas.microsoft.com/office/drawing/2014/main" id="{00E75A52-5863-42C7-A77B-F918CEB9C032}"/>
              </a:ext>
            </a:extLst>
          </p:cNvPr>
          <p:cNvSpPr txBox="1"/>
          <p:nvPr/>
        </p:nvSpPr>
        <p:spPr>
          <a:xfrm>
            <a:off x="17066561" y="26223898"/>
            <a:ext cx="522900" cy="646331"/>
          </a:xfrm>
          <a:prstGeom prst="rect">
            <a:avLst/>
          </a:prstGeom>
          <a:noFill/>
        </p:spPr>
        <p:txBody>
          <a:bodyPr wrap="none" rtlCol="0">
            <a:spAutoFit/>
          </a:bodyPr>
          <a:lstStyle/>
          <a:p>
            <a:r>
              <a:rPr lang="en-CA" sz="3600" dirty="0"/>
              <a:t>a.</a:t>
            </a:r>
            <a:endParaRPr lang="en-US" sz="3600" dirty="0"/>
          </a:p>
        </p:txBody>
      </p:sp>
      <p:sp>
        <p:nvSpPr>
          <p:cNvPr id="207" name="TextBox 206">
            <a:extLst>
              <a:ext uri="{FF2B5EF4-FFF2-40B4-BE49-F238E27FC236}">
                <a16:creationId xmlns:a16="http://schemas.microsoft.com/office/drawing/2014/main" id="{0D30931B-56BF-4137-B177-572D1756B9F1}"/>
              </a:ext>
            </a:extLst>
          </p:cNvPr>
          <p:cNvSpPr txBox="1"/>
          <p:nvPr/>
        </p:nvSpPr>
        <p:spPr>
          <a:xfrm>
            <a:off x="26324800" y="26207966"/>
            <a:ext cx="543739" cy="646331"/>
          </a:xfrm>
          <a:prstGeom prst="rect">
            <a:avLst/>
          </a:prstGeom>
          <a:noFill/>
        </p:spPr>
        <p:txBody>
          <a:bodyPr wrap="none" rtlCol="0">
            <a:spAutoFit/>
          </a:bodyPr>
          <a:lstStyle/>
          <a:p>
            <a:r>
              <a:rPr lang="en-CA" sz="3600" dirty="0"/>
              <a:t>b.</a:t>
            </a:r>
            <a:endParaRPr lang="en-US" sz="3600" dirty="0"/>
          </a:p>
        </p:txBody>
      </p:sp>
      <p:sp>
        <p:nvSpPr>
          <p:cNvPr id="208" name="Rectangle 207">
            <a:extLst>
              <a:ext uri="{FF2B5EF4-FFF2-40B4-BE49-F238E27FC236}">
                <a16:creationId xmlns:a16="http://schemas.microsoft.com/office/drawing/2014/main" id="{53E31443-CC48-4E6B-A71E-EED887A32D9D}"/>
              </a:ext>
            </a:extLst>
          </p:cNvPr>
          <p:cNvSpPr/>
          <p:nvPr/>
        </p:nvSpPr>
        <p:spPr>
          <a:xfrm>
            <a:off x="34452880" y="19009907"/>
            <a:ext cx="16459200" cy="73152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dirty="0"/>
          </a:p>
        </p:txBody>
      </p:sp>
      <p:sp>
        <p:nvSpPr>
          <p:cNvPr id="209" name="TextBox 208">
            <a:extLst>
              <a:ext uri="{FF2B5EF4-FFF2-40B4-BE49-F238E27FC236}">
                <a16:creationId xmlns:a16="http://schemas.microsoft.com/office/drawing/2014/main" id="{92C99C63-29E0-499E-AD6D-19503BCC1DC5}"/>
              </a:ext>
            </a:extLst>
          </p:cNvPr>
          <p:cNvSpPr txBox="1"/>
          <p:nvPr/>
        </p:nvSpPr>
        <p:spPr>
          <a:xfrm>
            <a:off x="40533114" y="18910548"/>
            <a:ext cx="5061001" cy="861774"/>
          </a:xfrm>
          <a:prstGeom prst="rect">
            <a:avLst/>
          </a:prstGeom>
          <a:noFill/>
        </p:spPr>
        <p:txBody>
          <a:bodyPr wrap="none" rtlCol="0">
            <a:spAutoFit/>
          </a:bodyPr>
          <a:lstStyle/>
          <a:p>
            <a:r>
              <a:rPr lang="en-US" sz="5000" dirty="0">
                <a:solidFill>
                  <a:schemeClr val="bg1"/>
                </a:solidFill>
                <a:latin typeface="Arial" charset="0"/>
                <a:ea typeface="Arial" charset="0"/>
                <a:cs typeface="Arial" charset="0"/>
              </a:rPr>
              <a:t>Future Directions</a:t>
            </a:r>
          </a:p>
        </p:txBody>
      </p:sp>
      <p:sp>
        <p:nvSpPr>
          <p:cNvPr id="210" name="TextBox 209">
            <a:extLst>
              <a:ext uri="{FF2B5EF4-FFF2-40B4-BE49-F238E27FC236}">
                <a16:creationId xmlns:a16="http://schemas.microsoft.com/office/drawing/2014/main" id="{553B65AD-5A74-464A-9D57-B5D15C8F62CC}"/>
              </a:ext>
            </a:extLst>
          </p:cNvPr>
          <p:cNvSpPr txBox="1"/>
          <p:nvPr/>
        </p:nvSpPr>
        <p:spPr>
          <a:xfrm>
            <a:off x="34432117" y="24440838"/>
            <a:ext cx="16429935" cy="4524315"/>
          </a:xfrm>
          <a:prstGeom prst="rect">
            <a:avLst/>
          </a:prstGeom>
          <a:noFill/>
          <a:ln w="38100">
            <a:solidFill>
              <a:schemeClr val="tx1"/>
            </a:solidFill>
          </a:ln>
        </p:spPr>
        <p:txBody>
          <a:bodyPr wrap="square" rtlCol="0">
            <a:spAutoFit/>
          </a:bodyPr>
          <a:lstStyle/>
          <a:p>
            <a:r>
              <a:rPr lang="en-US" sz="3600" dirty="0"/>
              <a:t>[1] Glick I, Kadish E, Rottenstreich M. Management of Pregnancy in Women of Advanced Maternal Age: Improving Outcomes for Mother and Baby. Int J Womens Health. 2021 Aug 10;13:751-759. doi: 10.2147/IJWH.S283216. PMID: 34408501; PMCID: PMC8364335.</a:t>
            </a:r>
          </a:p>
          <a:p>
            <a:r>
              <a:rPr lang="en-US" sz="3600" dirty="0"/>
              <a:t>[2] Mobeen S, Apostol R. Ovarian Cyst. In: StatPearls. StatPearls Publishing, Treasure Island (FL); 2022. PMID: 32809376.</a:t>
            </a:r>
            <a:br>
              <a:rPr lang="en-US" sz="3600" dirty="0"/>
            </a:br>
            <a:r>
              <a:rPr lang="en-US" sz="3600" dirty="0"/>
              <a:t>[3] Kiemen, A. L. et al. CODA: quantitative 3D reconstruction of large tissues at cellular resolution. Nat. Methods 19, 1490–1499 (2022).</a:t>
            </a:r>
          </a:p>
        </p:txBody>
      </p:sp>
      <p:sp>
        <p:nvSpPr>
          <p:cNvPr id="212" name="TextBox 211">
            <a:extLst>
              <a:ext uri="{FF2B5EF4-FFF2-40B4-BE49-F238E27FC236}">
                <a16:creationId xmlns:a16="http://schemas.microsoft.com/office/drawing/2014/main" id="{1D6B1C01-2A32-422C-896D-8D512F56E937}"/>
              </a:ext>
            </a:extLst>
          </p:cNvPr>
          <p:cNvSpPr txBox="1"/>
          <p:nvPr/>
        </p:nvSpPr>
        <p:spPr>
          <a:xfrm>
            <a:off x="44796878" y="16646495"/>
            <a:ext cx="5329842" cy="523220"/>
          </a:xfrm>
          <a:prstGeom prst="rect">
            <a:avLst/>
          </a:prstGeom>
          <a:noFill/>
        </p:spPr>
        <p:txBody>
          <a:bodyPr wrap="square" rtlCol="0">
            <a:spAutoFit/>
          </a:bodyPr>
          <a:lstStyle/>
          <a:p>
            <a:pPr algn="ctr"/>
            <a:r>
              <a:rPr lang="en-US" sz="2800" dirty="0"/>
              <a:t>Visualization &amp; Quantification</a:t>
            </a:r>
          </a:p>
        </p:txBody>
      </p:sp>
      <p:grpSp>
        <p:nvGrpSpPr>
          <p:cNvPr id="213" name="Group 212">
            <a:extLst>
              <a:ext uri="{FF2B5EF4-FFF2-40B4-BE49-F238E27FC236}">
                <a16:creationId xmlns:a16="http://schemas.microsoft.com/office/drawing/2014/main" id="{53502CBE-881C-41C1-8A20-8DD3C04DC978}"/>
              </a:ext>
            </a:extLst>
          </p:cNvPr>
          <p:cNvGrpSpPr/>
          <p:nvPr/>
        </p:nvGrpSpPr>
        <p:grpSpPr>
          <a:xfrm>
            <a:off x="42242297" y="11243920"/>
            <a:ext cx="5903767" cy="2092056"/>
            <a:chOff x="56964" y="2038180"/>
            <a:chExt cx="12099088" cy="4259841"/>
          </a:xfrm>
        </p:grpSpPr>
        <p:cxnSp>
          <p:nvCxnSpPr>
            <p:cNvPr id="214" name="Straight Connector 213">
              <a:extLst>
                <a:ext uri="{FF2B5EF4-FFF2-40B4-BE49-F238E27FC236}">
                  <a16:creationId xmlns:a16="http://schemas.microsoft.com/office/drawing/2014/main" id="{0D8FC012-9E97-4103-AEA8-8AB377858456}"/>
                </a:ext>
              </a:extLst>
            </p:cNvPr>
            <p:cNvCxnSpPr/>
            <p:nvPr/>
          </p:nvCxnSpPr>
          <p:spPr>
            <a:xfrm flipH="1" flipV="1">
              <a:off x="56964" y="5931247"/>
              <a:ext cx="4354464" cy="31494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7769F238-2A7E-4498-8BBF-3C6A2DBA2730}"/>
                </a:ext>
              </a:extLst>
            </p:cNvPr>
            <p:cNvGrpSpPr/>
            <p:nvPr/>
          </p:nvGrpSpPr>
          <p:grpSpPr>
            <a:xfrm>
              <a:off x="56964" y="2038180"/>
              <a:ext cx="12099088" cy="4259841"/>
              <a:chOff x="56964" y="2038180"/>
              <a:chExt cx="12099088" cy="4259841"/>
            </a:xfrm>
          </p:grpSpPr>
          <p:pic>
            <p:nvPicPr>
              <p:cNvPr id="216" name="Picture 215" descr="A picture containing indoor&#10;&#10;Description automatically generated">
                <a:extLst>
                  <a:ext uri="{FF2B5EF4-FFF2-40B4-BE49-F238E27FC236}">
                    <a16:creationId xmlns:a16="http://schemas.microsoft.com/office/drawing/2014/main" id="{B854C276-7ADF-4091-A341-10C2F868C46D}"/>
                  </a:ext>
                </a:extLst>
              </p:cNvPr>
              <p:cNvPicPr>
                <a:picLocks noChangeAspect="1"/>
              </p:cNvPicPr>
              <p:nvPr/>
            </p:nvPicPr>
            <p:blipFill>
              <a:blip r:embed="rId39"/>
              <a:stretch>
                <a:fillRect/>
              </a:stretch>
            </p:blipFill>
            <p:spPr>
              <a:xfrm>
                <a:off x="4411428" y="2093735"/>
                <a:ext cx="1472863" cy="1963817"/>
              </a:xfrm>
              <a:prstGeom prst="rect">
                <a:avLst/>
              </a:prstGeom>
            </p:spPr>
          </p:pic>
          <p:pic>
            <p:nvPicPr>
              <p:cNvPr id="217" name="Picture 216" descr="A picture containing indoor, person&#10;&#10;Description automatically generated">
                <a:extLst>
                  <a:ext uri="{FF2B5EF4-FFF2-40B4-BE49-F238E27FC236}">
                    <a16:creationId xmlns:a16="http://schemas.microsoft.com/office/drawing/2014/main" id="{4942B914-B799-4204-8F28-3CB6931F7CAB}"/>
                  </a:ext>
                </a:extLst>
              </p:cNvPr>
              <p:cNvPicPr>
                <a:picLocks noChangeAspect="1"/>
              </p:cNvPicPr>
              <p:nvPr/>
            </p:nvPicPr>
            <p:blipFill>
              <a:blip r:embed="rId40"/>
              <a:stretch>
                <a:fillRect/>
              </a:stretch>
            </p:blipFill>
            <p:spPr>
              <a:xfrm>
                <a:off x="4398331" y="4282379"/>
                <a:ext cx="1472862" cy="1963816"/>
              </a:xfrm>
              <a:prstGeom prst="rect">
                <a:avLst/>
              </a:prstGeom>
            </p:spPr>
          </p:pic>
          <p:pic>
            <p:nvPicPr>
              <p:cNvPr id="218" name="Picture 217" descr="A picture containing cat, indoor, black&#10;&#10;Description automatically generated">
                <a:extLst>
                  <a:ext uri="{FF2B5EF4-FFF2-40B4-BE49-F238E27FC236}">
                    <a16:creationId xmlns:a16="http://schemas.microsoft.com/office/drawing/2014/main" id="{7319B6AA-9488-447A-BC49-713C4DA00EA3}"/>
                  </a:ext>
                </a:extLst>
              </p:cNvPr>
              <p:cNvPicPr>
                <a:picLocks noChangeAspect="1"/>
              </p:cNvPicPr>
              <p:nvPr/>
            </p:nvPicPr>
            <p:blipFill>
              <a:blip r:embed="rId41"/>
              <a:stretch>
                <a:fillRect/>
              </a:stretch>
            </p:blipFill>
            <p:spPr>
              <a:xfrm>
                <a:off x="6159426" y="2083147"/>
                <a:ext cx="1472862" cy="1963816"/>
              </a:xfrm>
              <a:prstGeom prst="rect">
                <a:avLst/>
              </a:prstGeom>
            </p:spPr>
          </p:pic>
          <p:pic>
            <p:nvPicPr>
              <p:cNvPr id="219" name="Picture 218" descr="A container with food in it&#10;&#10;Description automatically generated with medium confidence">
                <a:extLst>
                  <a:ext uri="{FF2B5EF4-FFF2-40B4-BE49-F238E27FC236}">
                    <a16:creationId xmlns:a16="http://schemas.microsoft.com/office/drawing/2014/main" id="{028DE982-315E-4AFD-BC7B-74CC2D009E8C}"/>
                  </a:ext>
                </a:extLst>
              </p:cNvPr>
              <p:cNvPicPr>
                <a:picLocks noChangeAspect="1"/>
              </p:cNvPicPr>
              <p:nvPr/>
            </p:nvPicPr>
            <p:blipFill>
              <a:blip r:embed="rId42"/>
              <a:stretch>
                <a:fillRect/>
              </a:stretch>
            </p:blipFill>
            <p:spPr>
              <a:xfrm>
                <a:off x="6120556" y="4282378"/>
                <a:ext cx="1511733" cy="2015643"/>
              </a:xfrm>
              <a:prstGeom prst="rect">
                <a:avLst/>
              </a:prstGeom>
            </p:spPr>
          </p:pic>
          <p:pic>
            <p:nvPicPr>
              <p:cNvPr id="220" name="Picture 219" descr="A picture containing indoor, person&#10;&#10;Description automatically generated">
                <a:extLst>
                  <a:ext uri="{FF2B5EF4-FFF2-40B4-BE49-F238E27FC236}">
                    <a16:creationId xmlns:a16="http://schemas.microsoft.com/office/drawing/2014/main" id="{3EB5410F-677B-4CA1-B6A9-2CAFCEA82E93}"/>
                  </a:ext>
                </a:extLst>
              </p:cNvPr>
              <p:cNvPicPr>
                <a:picLocks noChangeAspect="1"/>
              </p:cNvPicPr>
              <p:nvPr/>
            </p:nvPicPr>
            <p:blipFill rotWithShape="1">
              <a:blip r:embed="rId40"/>
              <a:srcRect l="35347" t="45574" r="41050" b="37398"/>
              <a:stretch/>
            </p:blipFill>
            <p:spPr>
              <a:xfrm>
                <a:off x="56964" y="2083148"/>
                <a:ext cx="4000502" cy="3848099"/>
              </a:xfrm>
              <a:prstGeom prst="rect">
                <a:avLst/>
              </a:prstGeom>
            </p:spPr>
          </p:pic>
          <p:pic>
            <p:nvPicPr>
              <p:cNvPr id="221" name="Picture 220" descr="A picture containing indoor&#10;&#10;Description automatically generated">
                <a:extLst>
                  <a:ext uri="{FF2B5EF4-FFF2-40B4-BE49-F238E27FC236}">
                    <a16:creationId xmlns:a16="http://schemas.microsoft.com/office/drawing/2014/main" id="{3A6A24A2-17F4-4B54-B146-B870E70A61DD}"/>
                  </a:ext>
                </a:extLst>
              </p:cNvPr>
              <p:cNvPicPr>
                <a:picLocks noChangeAspect="1"/>
              </p:cNvPicPr>
              <p:nvPr/>
            </p:nvPicPr>
            <p:blipFill rotWithShape="1">
              <a:blip r:embed="rId43"/>
              <a:srcRect l="35911" t="43031" r="26638" b="29045"/>
              <a:stretch/>
            </p:blipFill>
            <p:spPr>
              <a:xfrm>
                <a:off x="8057968" y="2038180"/>
                <a:ext cx="4098084" cy="4074118"/>
              </a:xfrm>
              <a:prstGeom prst="rect">
                <a:avLst/>
              </a:prstGeom>
            </p:spPr>
          </p:pic>
          <p:cxnSp>
            <p:nvCxnSpPr>
              <p:cNvPr id="222" name="Straight Connector 221">
                <a:extLst>
                  <a:ext uri="{FF2B5EF4-FFF2-40B4-BE49-F238E27FC236}">
                    <a16:creationId xmlns:a16="http://schemas.microsoft.com/office/drawing/2014/main" id="{E0011C41-9164-40A3-8FBF-89272F0D8743}"/>
                  </a:ext>
                </a:extLst>
              </p:cNvPr>
              <p:cNvCxnSpPr>
                <a:cxnSpLocks/>
              </p:cNvCxnSpPr>
              <p:nvPr/>
            </p:nvCxnSpPr>
            <p:spPr>
              <a:xfrm flipH="1" flipV="1">
                <a:off x="4057466" y="2083148"/>
                <a:ext cx="311369" cy="221241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90A454-6200-4B9D-9A1A-C14E696F0CA7}"/>
                  </a:ext>
                </a:extLst>
              </p:cNvPr>
              <p:cNvCxnSpPr>
                <a:cxnSpLocks/>
              </p:cNvCxnSpPr>
              <p:nvPr/>
            </p:nvCxnSpPr>
            <p:spPr>
              <a:xfrm flipH="1">
                <a:off x="7596596" y="6112298"/>
                <a:ext cx="461372" cy="16471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EFD501D-8A12-46FC-AF15-97B59BDFD77F}"/>
                  </a:ext>
                </a:extLst>
              </p:cNvPr>
              <p:cNvCxnSpPr>
                <a:cxnSpLocks/>
              </p:cNvCxnSpPr>
              <p:nvPr/>
            </p:nvCxnSpPr>
            <p:spPr>
              <a:xfrm flipH="1">
                <a:off x="7632290" y="2093735"/>
                <a:ext cx="425678" cy="21724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pic>
        <p:nvPicPr>
          <p:cNvPr id="228" name="Picture 227">
            <a:extLst>
              <a:ext uri="{FF2B5EF4-FFF2-40B4-BE49-F238E27FC236}">
                <a16:creationId xmlns:a16="http://schemas.microsoft.com/office/drawing/2014/main" id="{344DF272-B9CD-4B71-BE89-93CA7A01A607}"/>
              </a:ext>
            </a:extLst>
          </p:cNvPr>
          <p:cNvPicPr>
            <a:picLocks noChangeAspect="1"/>
          </p:cNvPicPr>
          <p:nvPr/>
        </p:nvPicPr>
        <p:blipFill>
          <a:blip r:embed="rId44"/>
          <a:stretch>
            <a:fillRect/>
          </a:stretch>
        </p:blipFill>
        <p:spPr>
          <a:xfrm>
            <a:off x="45683952" y="15804482"/>
            <a:ext cx="1638757" cy="865097"/>
          </a:xfrm>
          <a:prstGeom prst="rect">
            <a:avLst/>
          </a:prstGeom>
        </p:spPr>
      </p:pic>
      <p:pic>
        <p:nvPicPr>
          <p:cNvPr id="229" name="Picture 228">
            <a:extLst>
              <a:ext uri="{FF2B5EF4-FFF2-40B4-BE49-F238E27FC236}">
                <a16:creationId xmlns:a16="http://schemas.microsoft.com/office/drawing/2014/main" id="{C08EA24D-B6DB-43C1-9798-97A199D0D790}"/>
              </a:ext>
            </a:extLst>
          </p:cNvPr>
          <p:cNvPicPr>
            <a:picLocks noChangeAspect="1"/>
          </p:cNvPicPr>
          <p:nvPr/>
        </p:nvPicPr>
        <p:blipFill rotWithShape="1">
          <a:blip r:embed="rId45"/>
          <a:srcRect t="11048" b="6846"/>
          <a:stretch/>
        </p:blipFill>
        <p:spPr>
          <a:xfrm>
            <a:off x="47265827" y="15522696"/>
            <a:ext cx="1659097" cy="1023898"/>
          </a:xfrm>
          <a:prstGeom prst="rect">
            <a:avLst/>
          </a:prstGeom>
        </p:spPr>
      </p:pic>
      <p:pic>
        <p:nvPicPr>
          <p:cNvPr id="230" name="Picture 229">
            <a:extLst>
              <a:ext uri="{FF2B5EF4-FFF2-40B4-BE49-F238E27FC236}">
                <a16:creationId xmlns:a16="http://schemas.microsoft.com/office/drawing/2014/main" id="{BECAFE8F-0456-4B01-AE4C-12D1879300F4}"/>
              </a:ext>
            </a:extLst>
          </p:cNvPr>
          <p:cNvPicPr>
            <a:picLocks noChangeAspect="1"/>
          </p:cNvPicPr>
          <p:nvPr/>
        </p:nvPicPr>
        <p:blipFill>
          <a:blip r:embed="rId46"/>
          <a:stretch>
            <a:fillRect/>
          </a:stretch>
        </p:blipFill>
        <p:spPr>
          <a:xfrm>
            <a:off x="45804668" y="13894820"/>
            <a:ext cx="2915571" cy="1680159"/>
          </a:xfrm>
          <a:prstGeom prst="rect">
            <a:avLst/>
          </a:prstGeom>
        </p:spPr>
      </p:pic>
      <p:cxnSp>
        <p:nvCxnSpPr>
          <p:cNvPr id="1032" name="Straight Arrow Connector 1031">
            <a:extLst>
              <a:ext uri="{FF2B5EF4-FFF2-40B4-BE49-F238E27FC236}">
                <a16:creationId xmlns:a16="http://schemas.microsoft.com/office/drawing/2014/main" id="{9B9F9BFE-918C-4C70-A872-D1E19B0D59E7}"/>
              </a:ext>
            </a:extLst>
          </p:cNvPr>
          <p:cNvCxnSpPr/>
          <p:nvPr/>
        </p:nvCxnSpPr>
        <p:spPr>
          <a:xfrm flipV="1">
            <a:off x="40780913" y="12210926"/>
            <a:ext cx="1232119" cy="32497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DCFBA36F-836D-4D2A-A262-66471AFF80BE}"/>
              </a:ext>
            </a:extLst>
          </p:cNvPr>
          <p:cNvCxnSpPr>
            <a:cxnSpLocks/>
          </p:cNvCxnSpPr>
          <p:nvPr/>
        </p:nvCxnSpPr>
        <p:spPr>
          <a:xfrm flipH="1" flipV="1">
            <a:off x="31669460" y="12351170"/>
            <a:ext cx="592005" cy="59292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pic>
        <p:nvPicPr>
          <p:cNvPr id="1040" name="Picture 1039">
            <a:extLst>
              <a:ext uri="{FF2B5EF4-FFF2-40B4-BE49-F238E27FC236}">
                <a16:creationId xmlns:a16="http://schemas.microsoft.com/office/drawing/2014/main" id="{FDF6F3B2-A076-42F9-8B6E-427F9BA80949}"/>
              </a:ext>
            </a:extLst>
          </p:cNvPr>
          <p:cNvPicPr>
            <a:picLocks noChangeAspect="1"/>
          </p:cNvPicPr>
          <p:nvPr/>
        </p:nvPicPr>
        <p:blipFill>
          <a:blip r:embed="rId47"/>
          <a:stretch>
            <a:fillRect/>
          </a:stretch>
        </p:blipFill>
        <p:spPr>
          <a:xfrm>
            <a:off x="28491467" y="13976632"/>
            <a:ext cx="3046147" cy="2316341"/>
          </a:xfrm>
          <a:prstGeom prst="rect">
            <a:avLst/>
          </a:prstGeom>
        </p:spPr>
      </p:pic>
      <p:grpSp>
        <p:nvGrpSpPr>
          <p:cNvPr id="13" name="Group 12">
            <a:extLst>
              <a:ext uri="{FF2B5EF4-FFF2-40B4-BE49-F238E27FC236}">
                <a16:creationId xmlns:a16="http://schemas.microsoft.com/office/drawing/2014/main" id="{6133943E-92CE-4710-9364-B10FB7228DE2}"/>
              </a:ext>
            </a:extLst>
          </p:cNvPr>
          <p:cNvGrpSpPr/>
          <p:nvPr/>
        </p:nvGrpSpPr>
        <p:grpSpPr>
          <a:xfrm>
            <a:off x="386000" y="26544343"/>
            <a:ext cx="16339173" cy="6089925"/>
            <a:chOff x="386000" y="19972093"/>
            <a:chExt cx="16339173" cy="6089925"/>
          </a:xfrm>
        </p:grpSpPr>
        <p:sp>
          <p:nvSpPr>
            <p:cNvPr id="352" name="Rectangle 351"/>
            <p:cNvSpPr/>
            <p:nvPr/>
          </p:nvSpPr>
          <p:spPr>
            <a:xfrm>
              <a:off x="386000" y="19991302"/>
              <a:ext cx="16339173" cy="6070716"/>
            </a:xfrm>
            <a:prstGeom prst="rect">
              <a:avLst/>
            </a:prstGeom>
            <a:noFill/>
            <a:ln w="38100" cmpd="sng">
              <a:solidFill>
                <a:srgbClr val="1737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99"/>
            </a:p>
          </p:txBody>
        </p:sp>
        <p:grpSp>
          <p:nvGrpSpPr>
            <p:cNvPr id="62" name="Group 61">
              <a:extLst>
                <a:ext uri="{FF2B5EF4-FFF2-40B4-BE49-F238E27FC236}">
                  <a16:creationId xmlns:a16="http://schemas.microsoft.com/office/drawing/2014/main" id="{ADD7E9F8-BA17-48BC-9649-6489B1D26A56}"/>
                </a:ext>
              </a:extLst>
            </p:cNvPr>
            <p:cNvGrpSpPr>
              <a:grpSpLocks noChangeAspect="1"/>
            </p:cNvGrpSpPr>
            <p:nvPr/>
          </p:nvGrpSpPr>
          <p:grpSpPr>
            <a:xfrm>
              <a:off x="1295418" y="22273427"/>
              <a:ext cx="7901243" cy="3207335"/>
              <a:chOff x="-21194155" y="7716215"/>
              <a:chExt cx="4346849" cy="2235672"/>
            </a:xfrm>
          </p:grpSpPr>
          <p:pic>
            <p:nvPicPr>
              <p:cNvPr id="63" name="Picture 9">
                <a:extLst>
                  <a:ext uri="{FF2B5EF4-FFF2-40B4-BE49-F238E27FC236}">
                    <a16:creationId xmlns:a16="http://schemas.microsoft.com/office/drawing/2014/main" id="{BE2CA7D6-4D1F-4CD5-9A66-F7E2715E8AB0}"/>
                  </a:ext>
                </a:extLst>
              </p:cNvPr>
              <p:cNvPicPr>
                <a:picLocks noChangeAspect="1" noChangeArrowheads="1"/>
              </p:cNvPicPr>
              <p:nvPr/>
            </p:nvPicPr>
            <p:blipFill>
              <a:blip r:embed="rId4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94155" y="7721799"/>
                <a:ext cx="2076330" cy="223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4">
                <a:extLst>
                  <a:ext uri="{FF2B5EF4-FFF2-40B4-BE49-F238E27FC236}">
                    <a16:creationId xmlns:a16="http://schemas.microsoft.com/office/drawing/2014/main" id="{F5A17C48-FF54-403A-8506-0370606E16DA}"/>
                  </a:ext>
                </a:extLst>
              </p:cNvPr>
              <p:cNvPicPr>
                <a:picLocks noChangeAspect="1" noChangeArrowheads="1"/>
              </p:cNvPicPr>
              <p:nvPr/>
            </p:nvPicPr>
            <p:blipFill>
              <a:blip r:embed="rId4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28345" y="7716215"/>
                <a:ext cx="2381039" cy="212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rrow: Right 64">
                <a:extLst>
                  <a:ext uri="{FF2B5EF4-FFF2-40B4-BE49-F238E27FC236}">
                    <a16:creationId xmlns:a16="http://schemas.microsoft.com/office/drawing/2014/main" id="{A342FC7B-3C10-4AF2-A74B-E9ADCE89DC32}"/>
                  </a:ext>
                </a:extLst>
              </p:cNvPr>
              <p:cNvSpPr/>
              <p:nvPr/>
            </p:nvSpPr>
            <p:spPr>
              <a:xfrm>
                <a:off x="-19588543" y="8779827"/>
                <a:ext cx="375607" cy="201169"/>
              </a:xfrm>
              <a:prstGeom prst="rightArrow">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99"/>
              </a:p>
            </p:txBody>
          </p:sp>
        </p:grpSp>
        <p:sp>
          <p:nvSpPr>
            <p:cNvPr id="55" name="TextBox 54">
              <a:extLst>
                <a:ext uri="{FF2B5EF4-FFF2-40B4-BE49-F238E27FC236}">
                  <a16:creationId xmlns:a16="http://schemas.microsoft.com/office/drawing/2014/main" id="{95F23E2A-2727-3B6B-A0C7-4276E777BE09}"/>
                </a:ext>
              </a:extLst>
            </p:cNvPr>
            <p:cNvSpPr txBox="1"/>
            <p:nvPr/>
          </p:nvSpPr>
          <p:spPr>
            <a:xfrm>
              <a:off x="406917" y="20062080"/>
              <a:ext cx="9439544" cy="2000419"/>
            </a:xfrm>
            <a:prstGeom prst="rect">
              <a:avLst/>
            </a:prstGeom>
            <a:noFill/>
          </p:spPr>
          <p:txBody>
            <a:bodyPr wrap="square" rtlCol="0">
              <a:spAutoFit/>
            </a:bodyPr>
            <a:lstStyle/>
            <a:p>
              <a:r>
                <a:rPr lang="en-US" sz="3600" b="1" dirty="0">
                  <a:latin typeface="Arial" charset="0"/>
                  <a:ea typeface="Arial" charset="0"/>
                  <a:cs typeface="Arial" charset="0"/>
                </a:rPr>
                <a:t>Figure 3 – Image Registration Results</a:t>
              </a:r>
            </a:p>
            <a:p>
              <a:pPr marL="514350" indent="-514350">
                <a:buAutoNum type="alphaLcPeriod"/>
              </a:pPr>
              <a:r>
                <a:rPr lang="en-US" sz="2800" dirty="0">
                  <a:latin typeface="Arial" charset="0"/>
                  <a:ea typeface="Arial" charset="0"/>
                  <a:cs typeface="Arial" charset="0"/>
                </a:rPr>
                <a:t>Images are aligned into a semi-continuous stack using global and elastic registration</a:t>
              </a:r>
            </a:p>
            <a:p>
              <a:pPr marL="514350" indent="-514350">
                <a:buAutoNum type="alphaLcPeriod"/>
              </a:pPr>
              <a:r>
                <a:rPr lang="en-US" sz="2800" dirty="0">
                  <a:latin typeface="Arial" charset="0"/>
                  <a:ea typeface="Arial" charset="0"/>
                  <a:cs typeface="Arial" charset="0"/>
                </a:rPr>
                <a:t>Z-projections of the image stack</a:t>
              </a:r>
            </a:p>
          </p:txBody>
        </p:sp>
        <p:grpSp>
          <p:nvGrpSpPr>
            <p:cNvPr id="91" name="Group 90">
              <a:extLst>
                <a:ext uri="{FF2B5EF4-FFF2-40B4-BE49-F238E27FC236}">
                  <a16:creationId xmlns:a16="http://schemas.microsoft.com/office/drawing/2014/main" id="{F66497CA-89F0-4BCC-9B7C-79E8B4B47346}"/>
                </a:ext>
              </a:extLst>
            </p:cNvPr>
            <p:cNvGrpSpPr/>
            <p:nvPr/>
          </p:nvGrpSpPr>
          <p:grpSpPr>
            <a:xfrm>
              <a:off x="10678692" y="20091839"/>
              <a:ext cx="3847395" cy="2818183"/>
              <a:chOff x="9523658" y="20091839"/>
              <a:chExt cx="4092133" cy="2904438"/>
            </a:xfrm>
          </p:grpSpPr>
          <p:sp>
            <p:nvSpPr>
              <p:cNvPr id="90" name="Rectangle: Rounded Corners 89">
                <a:extLst>
                  <a:ext uri="{FF2B5EF4-FFF2-40B4-BE49-F238E27FC236}">
                    <a16:creationId xmlns:a16="http://schemas.microsoft.com/office/drawing/2014/main" id="{C011BFA6-8C73-4B57-8352-F22E6790EED9}"/>
                  </a:ext>
                </a:extLst>
              </p:cNvPr>
              <p:cNvSpPr/>
              <p:nvPr/>
            </p:nvSpPr>
            <p:spPr>
              <a:xfrm>
                <a:off x="9523658" y="20091839"/>
                <a:ext cx="4092133" cy="2904438"/>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240729C-1BBE-49F0-8C6A-4FDD649067CD}"/>
                  </a:ext>
                </a:extLst>
              </p:cNvPr>
              <p:cNvPicPr>
                <a:picLocks noChangeAspect="1"/>
              </p:cNvPicPr>
              <p:nvPr/>
            </p:nvPicPr>
            <p:blipFill>
              <a:blip r:embed="rId50"/>
              <a:stretch>
                <a:fillRect/>
              </a:stretch>
            </p:blipFill>
            <p:spPr>
              <a:xfrm>
                <a:off x="9737366" y="20181783"/>
                <a:ext cx="3584394" cy="2728239"/>
              </a:xfrm>
              <a:prstGeom prst="rect">
                <a:avLst/>
              </a:prstGeom>
            </p:spPr>
          </p:pic>
        </p:grpSp>
        <p:grpSp>
          <p:nvGrpSpPr>
            <p:cNvPr id="92" name="Group 91">
              <a:extLst>
                <a:ext uri="{FF2B5EF4-FFF2-40B4-BE49-F238E27FC236}">
                  <a16:creationId xmlns:a16="http://schemas.microsoft.com/office/drawing/2014/main" id="{5EA60C67-B363-4399-AF71-AB8E308802ED}"/>
                </a:ext>
              </a:extLst>
            </p:cNvPr>
            <p:cNvGrpSpPr/>
            <p:nvPr/>
          </p:nvGrpSpPr>
          <p:grpSpPr>
            <a:xfrm>
              <a:off x="10696941" y="23056511"/>
              <a:ext cx="3847394" cy="2821951"/>
              <a:chOff x="9541906" y="23056511"/>
              <a:chExt cx="4092133" cy="2904438"/>
            </a:xfrm>
          </p:grpSpPr>
          <p:sp>
            <p:nvSpPr>
              <p:cNvPr id="182" name="Rectangle: Rounded Corners 181">
                <a:extLst>
                  <a:ext uri="{FF2B5EF4-FFF2-40B4-BE49-F238E27FC236}">
                    <a16:creationId xmlns:a16="http://schemas.microsoft.com/office/drawing/2014/main" id="{C8F0C9E1-E758-485B-9014-B41B648F6E7A}"/>
                  </a:ext>
                </a:extLst>
              </p:cNvPr>
              <p:cNvSpPr/>
              <p:nvPr/>
            </p:nvSpPr>
            <p:spPr>
              <a:xfrm>
                <a:off x="9541906" y="23056511"/>
                <a:ext cx="4092133" cy="2904438"/>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8FD51E-0264-4F8D-A9F6-A076E1FE3571}"/>
                  </a:ext>
                </a:extLst>
              </p:cNvPr>
              <p:cNvPicPr>
                <a:picLocks noChangeAspect="1"/>
              </p:cNvPicPr>
              <p:nvPr/>
            </p:nvPicPr>
            <p:blipFill>
              <a:blip r:embed="rId51"/>
              <a:stretch>
                <a:fillRect/>
              </a:stretch>
            </p:blipFill>
            <p:spPr>
              <a:xfrm>
                <a:off x="9804905" y="23152084"/>
                <a:ext cx="3584395" cy="2722631"/>
              </a:xfrm>
              <a:prstGeom prst="rect">
                <a:avLst/>
              </a:prstGeom>
            </p:spPr>
          </p:pic>
        </p:grpSp>
        <p:pic>
          <p:nvPicPr>
            <p:cNvPr id="95" name="Picture 94">
              <a:extLst>
                <a:ext uri="{FF2B5EF4-FFF2-40B4-BE49-F238E27FC236}">
                  <a16:creationId xmlns:a16="http://schemas.microsoft.com/office/drawing/2014/main" id="{52B858E6-1032-4D85-8922-F577FC6C4319}"/>
                </a:ext>
              </a:extLst>
            </p:cNvPr>
            <p:cNvPicPr>
              <a:picLocks noChangeAspect="1"/>
            </p:cNvPicPr>
            <p:nvPr/>
          </p:nvPicPr>
          <p:blipFill>
            <a:blip r:embed="rId38"/>
            <a:stretch>
              <a:fillRect/>
            </a:stretch>
          </p:blipFill>
          <p:spPr>
            <a:xfrm>
              <a:off x="14688547" y="20743238"/>
              <a:ext cx="1868518" cy="4424511"/>
            </a:xfrm>
            <a:prstGeom prst="rect">
              <a:avLst/>
            </a:prstGeom>
          </p:spPr>
        </p:pic>
        <p:sp>
          <p:nvSpPr>
            <p:cNvPr id="1029" name="TextBox 1028">
              <a:extLst>
                <a:ext uri="{FF2B5EF4-FFF2-40B4-BE49-F238E27FC236}">
                  <a16:creationId xmlns:a16="http://schemas.microsoft.com/office/drawing/2014/main" id="{6934D1E9-C115-4D6A-BC79-CE623078A001}"/>
                </a:ext>
              </a:extLst>
            </p:cNvPr>
            <p:cNvSpPr txBox="1"/>
            <p:nvPr/>
          </p:nvSpPr>
          <p:spPr>
            <a:xfrm>
              <a:off x="740912" y="22355760"/>
              <a:ext cx="522900" cy="646331"/>
            </a:xfrm>
            <a:prstGeom prst="rect">
              <a:avLst/>
            </a:prstGeom>
            <a:noFill/>
          </p:spPr>
          <p:txBody>
            <a:bodyPr wrap="none" rtlCol="0">
              <a:spAutoFit/>
            </a:bodyPr>
            <a:lstStyle/>
            <a:p>
              <a:r>
                <a:rPr lang="en-CA" sz="3600" dirty="0"/>
                <a:t>a.</a:t>
              </a:r>
              <a:endParaRPr lang="en-US" sz="3600" dirty="0"/>
            </a:p>
          </p:txBody>
        </p:sp>
        <p:sp>
          <p:nvSpPr>
            <p:cNvPr id="205" name="TextBox 204">
              <a:extLst>
                <a:ext uri="{FF2B5EF4-FFF2-40B4-BE49-F238E27FC236}">
                  <a16:creationId xmlns:a16="http://schemas.microsoft.com/office/drawing/2014/main" id="{BD80DEB1-0B31-4BF9-A2CC-CE3A06120E13}"/>
                </a:ext>
              </a:extLst>
            </p:cNvPr>
            <p:cNvSpPr txBox="1"/>
            <p:nvPr/>
          </p:nvSpPr>
          <p:spPr>
            <a:xfrm>
              <a:off x="10025471" y="19972093"/>
              <a:ext cx="543739" cy="646331"/>
            </a:xfrm>
            <a:prstGeom prst="rect">
              <a:avLst/>
            </a:prstGeom>
            <a:noFill/>
          </p:spPr>
          <p:txBody>
            <a:bodyPr wrap="none" rtlCol="0">
              <a:spAutoFit/>
            </a:bodyPr>
            <a:lstStyle/>
            <a:p>
              <a:r>
                <a:rPr lang="en-CA" sz="3600" dirty="0"/>
                <a:t>b.</a:t>
              </a:r>
              <a:endParaRPr lang="en-US" sz="3600" dirty="0"/>
            </a:p>
          </p:txBody>
        </p:sp>
        <p:sp>
          <p:nvSpPr>
            <p:cNvPr id="233" name="TextBox 232">
              <a:extLst>
                <a:ext uri="{FF2B5EF4-FFF2-40B4-BE49-F238E27FC236}">
                  <a16:creationId xmlns:a16="http://schemas.microsoft.com/office/drawing/2014/main" id="{98A29601-DB8A-4DDC-961B-C6E8D83DF6CD}"/>
                </a:ext>
              </a:extLst>
            </p:cNvPr>
            <p:cNvSpPr txBox="1"/>
            <p:nvPr/>
          </p:nvSpPr>
          <p:spPr>
            <a:xfrm>
              <a:off x="1144729" y="25366166"/>
              <a:ext cx="3590278" cy="523220"/>
            </a:xfrm>
            <a:prstGeom prst="rect">
              <a:avLst/>
            </a:prstGeom>
            <a:noFill/>
          </p:spPr>
          <p:txBody>
            <a:bodyPr wrap="none" rtlCol="0">
              <a:spAutoFit/>
            </a:bodyPr>
            <a:lstStyle/>
            <a:p>
              <a:r>
                <a:rPr lang="en-CA" sz="2800" dirty="0"/>
                <a:t>Pre-registration overlay</a:t>
              </a:r>
              <a:endParaRPr lang="en-US" sz="2800" dirty="0"/>
            </a:p>
          </p:txBody>
        </p:sp>
        <p:sp>
          <p:nvSpPr>
            <p:cNvPr id="236" name="TextBox 235">
              <a:extLst>
                <a:ext uri="{FF2B5EF4-FFF2-40B4-BE49-F238E27FC236}">
                  <a16:creationId xmlns:a16="http://schemas.microsoft.com/office/drawing/2014/main" id="{5C2016B4-CEC7-4DC7-AE58-74A33F1FACCD}"/>
                </a:ext>
              </a:extLst>
            </p:cNvPr>
            <p:cNvSpPr txBox="1"/>
            <p:nvPr/>
          </p:nvSpPr>
          <p:spPr>
            <a:xfrm>
              <a:off x="4985376" y="25374088"/>
              <a:ext cx="3731278" cy="523220"/>
            </a:xfrm>
            <a:prstGeom prst="rect">
              <a:avLst/>
            </a:prstGeom>
            <a:noFill/>
          </p:spPr>
          <p:txBody>
            <a:bodyPr wrap="none" rtlCol="0">
              <a:spAutoFit/>
            </a:bodyPr>
            <a:lstStyle/>
            <a:p>
              <a:r>
                <a:rPr lang="en-CA" sz="2800" dirty="0"/>
                <a:t>Post-registration overlay</a:t>
              </a:r>
              <a:endParaRPr lang="en-US" sz="2800" dirty="0"/>
            </a:p>
          </p:txBody>
        </p:sp>
        <p:sp>
          <p:nvSpPr>
            <p:cNvPr id="241" name="Rectangle 240">
              <a:extLst>
                <a:ext uri="{FF2B5EF4-FFF2-40B4-BE49-F238E27FC236}">
                  <a16:creationId xmlns:a16="http://schemas.microsoft.com/office/drawing/2014/main" id="{09F870D1-29D2-45FE-BEEC-02B9BED7A05C}"/>
                </a:ext>
              </a:extLst>
            </p:cNvPr>
            <p:cNvSpPr/>
            <p:nvPr/>
          </p:nvSpPr>
          <p:spPr>
            <a:xfrm>
              <a:off x="15155117" y="20358280"/>
              <a:ext cx="594360" cy="1371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2" name="TextBox 241">
              <a:extLst>
                <a:ext uri="{FF2B5EF4-FFF2-40B4-BE49-F238E27FC236}">
                  <a16:creationId xmlns:a16="http://schemas.microsoft.com/office/drawing/2014/main" id="{014CEE6A-94E1-4CB0-9133-3C3F393C6108}"/>
                </a:ext>
              </a:extLst>
            </p:cNvPr>
            <p:cNvSpPr txBox="1"/>
            <p:nvPr/>
          </p:nvSpPr>
          <p:spPr>
            <a:xfrm rot="21590185">
              <a:off x="15783779" y="20223198"/>
              <a:ext cx="782587" cy="400110"/>
            </a:xfrm>
            <a:prstGeom prst="rect">
              <a:avLst/>
            </a:prstGeom>
            <a:noFill/>
          </p:spPr>
          <p:txBody>
            <a:bodyPr wrap="none" rtlCol="0">
              <a:spAutoFit/>
            </a:bodyPr>
            <a:lstStyle/>
            <a:p>
              <a:r>
                <a:rPr lang="en-CA" sz="2000" dirty="0"/>
                <a:t>2 mm</a:t>
              </a:r>
              <a:endParaRPr lang="en-US" sz="2000" dirty="0"/>
            </a:p>
          </p:txBody>
        </p:sp>
      </p:grpSp>
      <p:cxnSp>
        <p:nvCxnSpPr>
          <p:cNvPr id="243" name="Straight Arrow Connector 242">
            <a:extLst>
              <a:ext uri="{FF2B5EF4-FFF2-40B4-BE49-F238E27FC236}">
                <a16:creationId xmlns:a16="http://schemas.microsoft.com/office/drawing/2014/main" id="{DEADB72F-9C0A-4A6A-8131-1BBF105B7E14}"/>
              </a:ext>
            </a:extLst>
          </p:cNvPr>
          <p:cNvCxnSpPr>
            <a:cxnSpLocks/>
            <a:endCxn id="67" idx="3"/>
          </p:cNvCxnSpPr>
          <p:nvPr/>
        </p:nvCxnSpPr>
        <p:spPr>
          <a:xfrm flipH="1">
            <a:off x="22274224" y="23012483"/>
            <a:ext cx="1388102" cy="4694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91B8E16B-0247-4470-9746-A8029BFD07BE}"/>
              </a:ext>
            </a:extLst>
          </p:cNvPr>
          <p:cNvCxnSpPr>
            <a:cxnSpLocks/>
            <a:endCxn id="67" idx="3"/>
          </p:cNvCxnSpPr>
          <p:nvPr/>
        </p:nvCxnSpPr>
        <p:spPr>
          <a:xfrm flipH="1">
            <a:off x="22274224" y="23355825"/>
            <a:ext cx="4588705" cy="12611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48" name="Rectangle 247">
            <a:extLst>
              <a:ext uri="{FF2B5EF4-FFF2-40B4-BE49-F238E27FC236}">
                <a16:creationId xmlns:a16="http://schemas.microsoft.com/office/drawing/2014/main" id="{9630E439-207C-46E0-9BC3-0E2A244B1A23}"/>
              </a:ext>
            </a:extLst>
          </p:cNvPr>
          <p:cNvSpPr/>
          <p:nvPr/>
        </p:nvSpPr>
        <p:spPr>
          <a:xfrm rot="1029003">
            <a:off x="18199500" y="24787049"/>
            <a:ext cx="228600" cy="1371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9" name="TextBox 248">
            <a:extLst>
              <a:ext uri="{FF2B5EF4-FFF2-40B4-BE49-F238E27FC236}">
                <a16:creationId xmlns:a16="http://schemas.microsoft.com/office/drawing/2014/main" id="{EB21F49E-7D76-450B-9DE8-1269296604C3}"/>
              </a:ext>
            </a:extLst>
          </p:cNvPr>
          <p:cNvSpPr txBox="1"/>
          <p:nvPr/>
        </p:nvSpPr>
        <p:spPr>
          <a:xfrm rot="1084428">
            <a:off x="18432143" y="24856523"/>
            <a:ext cx="976549" cy="400110"/>
          </a:xfrm>
          <a:prstGeom prst="rect">
            <a:avLst/>
          </a:prstGeom>
          <a:noFill/>
        </p:spPr>
        <p:txBody>
          <a:bodyPr wrap="none" rtlCol="0">
            <a:spAutoFit/>
          </a:bodyPr>
          <a:lstStyle/>
          <a:p>
            <a:r>
              <a:rPr lang="en-CA" sz="2000" dirty="0"/>
              <a:t>0.2 mm</a:t>
            </a:r>
            <a:endParaRPr lang="en-US" sz="2000" dirty="0"/>
          </a:p>
        </p:txBody>
      </p:sp>
      <p:pic>
        <p:nvPicPr>
          <p:cNvPr id="1048" name="Picture 1047">
            <a:extLst>
              <a:ext uri="{FF2B5EF4-FFF2-40B4-BE49-F238E27FC236}">
                <a16:creationId xmlns:a16="http://schemas.microsoft.com/office/drawing/2014/main" id="{C377A06D-908C-4901-B62F-240D03DD5DEC}"/>
              </a:ext>
            </a:extLst>
          </p:cNvPr>
          <p:cNvPicPr>
            <a:picLocks noChangeAspect="1"/>
          </p:cNvPicPr>
          <p:nvPr/>
        </p:nvPicPr>
        <p:blipFill>
          <a:blip r:embed="rId52"/>
          <a:stretch>
            <a:fillRect/>
          </a:stretch>
        </p:blipFill>
        <p:spPr>
          <a:xfrm>
            <a:off x="28544213" y="21207045"/>
            <a:ext cx="4028297" cy="3653046"/>
          </a:xfrm>
          <a:prstGeom prst="rect">
            <a:avLst/>
          </a:prstGeom>
        </p:spPr>
      </p:pic>
      <p:sp>
        <p:nvSpPr>
          <p:cNvPr id="254" name="Rectangle 253">
            <a:extLst>
              <a:ext uri="{FF2B5EF4-FFF2-40B4-BE49-F238E27FC236}">
                <a16:creationId xmlns:a16="http://schemas.microsoft.com/office/drawing/2014/main" id="{E9620620-C6F4-4275-AAA0-BDB0F9E79668}"/>
              </a:ext>
            </a:extLst>
          </p:cNvPr>
          <p:cNvSpPr/>
          <p:nvPr/>
        </p:nvSpPr>
        <p:spPr>
          <a:xfrm rot="1029003">
            <a:off x="28938235" y="24297017"/>
            <a:ext cx="283464" cy="1371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6" name="TextBox 255">
            <a:extLst>
              <a:ext uri="{FF2B5EF4-FFF2-40B4-BE49-F238E27FC236}">
                <a16:creationId xmlns:a16="http://schemas.microsoft.com/office/drawing/2014/main" id="{E773DB0D-AAEF-4EC4-8C15-1554DA912CD4}"/>
              </a:ext>
            </a:extLst>
          </p:cNvPr>
          <p:cNvSpPr txBox="1"/>
          <p:nvPr/>
        </p:nvSpPr>
        <p:spPr>
          <a:xfrm rot="982198">
            <a:off x="29251710" y="24393002"/>
            <a:ext cx="976549" cy="400110"/>
          </a:xfrm>
          <a:prstGeom prst="rect">
            <a:avLst/>
          </a:prstGeom>
          <a:noFill/>
        </p:spPr>
        <p:txBody>
          <a:bodyPr wrap="none" rtlCol="0">
            <a:spAutoFit/>
          </a:bodyPr>
          <a:lstStyle/>
          <a:p>
            <a:r>
              <a:rPr lang="en-CA" sz="2000" dirty="0"/>
              <a:t>0.2 mm</a:t>
            </a:r>
            <a:endParaRPr lang="en-US" sz="2000" dirty="0"/>
          </a:p>
        </p:txBody>
      </p:sp>
      <p:cxnSp>
        <p:nvCxnSpPr>
          <p:cNvPr id="257" name="Straight Arrow Connector 256">
            <a:extLst>
              <a:ext uri="{FF2B5EF4-FFF2-40B4-BE49-F238E27FC236}">
                <a16:creationId xmlns:a16="http://schemas.microsoft.com/office/drawing/2014/main" id="{EDBC0C4A-861E-42B2-A770-E9636FA85420}"/>
              </a:ext>
            </a:extLst>
          </p:cNvPr>
          <p:cNvCxnSpPr>
            <a:cxnSpLocks/>
            <a:endCxn id="1048" idx="1"/>
          </p:cNvCxnSpPr>
          <p:nvPr/>
        </p:nvCxnSpPr>
        <p:spPr>
          <a:xfrm flipV="1">
            <a:off x="27442434" y="23033568"/>
            <a:ext cx="1101779" cy="20213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414D0E2A-03C1-4ABB-96CB-867EDAD97BFA}"/>
              </a:ext>
            </a:extLst>
          </p:cNvPr>
          <p:cNvCxnSpPr>
            <a:cxnSpLocks/>
            <a:endCxn id="1048" idx="1"/>
          </p:cNvCxnSpPr>
          <p:nvPr/>
        </p:nvCxnSpPr>
        <p:spPr>
          <a:xfrm>
            <a:off x="24369311" y="22960878"/>
            <a:ext cx="4174902" cy="726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65" name="Rectangle 264">
            <a:extLst>
              <a:ext uri="{FF2B5EF4-FFF2-40B4-BE49-F238E27FC236}">
                <a16:creationId xmlns:a16="http://schemas.microsoft.com/office/drawing/2014/main" id="{9F78046A-00DC-4838-8E30-EE8AEFCB3AB1}"/>
              </a:ext>
            </a:extLst>
          </p:cNvPr>
          <p:cNvSpPr/>
          <p:nvPr/>
        </p:nvSpPr>
        <p:spPr>
          <a:xfrm>
            <a:off x="34455663" y="23563432"/>
            <a:ext cx="16459200" cy="73152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dirty="0"/>
          </a:p>
        </p:txBody>
      </p:sp>
      <p:sp>
        <p:nvSpPr>
          <p:cNvPr id="266" name="TextBox 265">
            <a:extLst>
              <a:ext uri="{FF2B5EF4-FFF2-40B4-BE49-F238E27FC236}">
                <a16:creationId xmlns:a16="http://schemas.microsoft.com/office/drawing/2014/main" id="{9D3FA7A1-7201-48D0-98BD-D8A518BD7B6F}"/>
              </a:ext>
            </a:extLst>
          </p:cNvPr>
          <p:cNvSpPr txBox="1"/>
          <p:nvPr/>
        </p:nvSpPr>
        <p:spPr>
          <a:xfrm>
            <a:off x="41266525" y="23464073"/>
            <a:ext cx="3459601" cy="861774"/>
          </a:xfrm>
          <a:prstGeom prst="rect">
            <a:avLst/>
          </a:prstGeom>
          <a:noFill/>
        </p:spPr>
        <p:txBody>
          <a:bodyPr wrap="none" rtlCol="0">
            <a:spAutoFit/>
          </a:bodyPr>
          <a:lstStyle/>
          <a:p>
            <a:r>
              <a:rPr lang="en-US" sz="5000" dirty="0">
                <a:solidFill>
                  <a:schemeClr val="bg1"/>
                </a:solidFill>
                <a:latin typeface="Arial" charset="0"/>
                <a:ea typeface="Arial" charset="0"/>
                <a:cs typeface="Arial" charset="0"/>
              </a:rPr>
              <a:t>References</a:t>
            </a:r>
          </a:p>
        </p:txBody>
      </p:sp>
      <p:sp>
        <p:nvSpPr>
          <p:cNvPr id="21" name="Oval 20">
            <a:extLst>
              <a:ext uri="{FF2B5EF4-FFF2-40B4-BE49-F238E27FC236}">
                <a16:creationId xmlns:a16="http://schemas.microsoft.com/office/drawing/2014/main" id="{D00524C4-B4F7-453D-87F3-5C74581DCFAC}"/>
              </a:ext>
            </a:extLst>
          </p:cNvPr>
          <p:cNvSpPr/>
          <p:nvPr/>
        </p:nvSpPr>
        <p:spPr>
          <a:xfrm>
            <a:off x="14526087" y="24335685"/>
            <a:ext cx="323185" cy="274472"/>
          </a:xfrm>
          <a:prstGeom prst="ellipse">
            <a:avLst/>
          </a:prstGeom>
          <a:noFill/>
          <a:ln>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6284993D-E530-4ECE-B011-DB316945EAB0}"/>
              </a:ext>
            </a:extLst>
          </p:cNvPr>
          <p:cNvCxnSpPr>
            <a:cxnSpLocks/>
            <a:endCxn id="225" idx="2"/>
          </p:cNvCxnSpPr>
          <p:nvPr/>
        </p:nvCxnSpPr>
        <p:spPr>
          <a:xfrm>
            <a:off x="14849272" y="24484160"/>
            <a:ext cx="559938" cy="35234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25" name="Oval 224">
            <a:extLst>
              <a:ext uri="{FF2B5EF4-FFF2-40B4-BE49-F238E27FC236}">
                <a16:creationId xmlns:a16="http://schemas.microsoft.com/office/drawing/2014/main" id="{E8F47085-7369-4C7B-BB7B-B62CE79BEA9D}"/>
              </a:ext>
            </a:extLst>
          </p:cNvPr>
          <p:cNvSpPr/>
          <p:nvPr/>
        </p:nvSpPr>
        <p:spPr>
          <a:xfrm>
            <a:off x="15409210" y="24398580"/>
            <a:ext cx="917314" cy="875847"/>
          </a:xfrm>
          <a:prstGeom prst="ellipse">
            <a:avLst/>
          </a:prstGeom>
          <a:noFill/>
          <a:ln>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E9AF979-9967-4FC3-9131-6406B6BD41C0}"/>
              </a:ext>
            </a:extLst>
          </p:cNvPr>
          <p:cNvSpPr txBox="1"/>
          <p:nvPr/>
        </p:nvSpPr>
        <p:spPr>
          <a:xfrm>
            <a:off x="15397366" y="24521159"/>
            <a:ext cx="1003801" cy="646331"/>
          </a:xfrm>
          <a:prstGeom prst="rect">
            <a:avLst/>
          </a:prstGeom>
          <a:noFill/>
        </p:spPr>
        <p:txBody>
          <a:bodyPr wrap="none" rtlCol="0">
            <a:spAutoFit/>
          </a:bodyPr>
          <a:lstStyle/>
          <a:p>
            <a:r>
              <a:rPr lang="en-CA" sz="3600" b="1" dirty="0">
                <a:solidFill>
                  <a:schemeClr val="bg2">
                    <a:lumMod val="75000"/>
                  </a:schemeClr>
                </a:solidFill>
              </a:rPr>
              <a:t>87.5</a:t>
            </a:r>
            <a:endParaRPr lang="en-US" sz="3600" b="1" dirty="0">
              <a:solidFill>
                <a:schemeClr val="bg2">
                  <a:lumMod val="75000"/>
                </a:schemeClr>
              </a:solidFill>
            </a:endParaRPr>
          </a:p>
        </p:txBody>
      </p:sp>
    </p:spTree>
    <p:extLst>
      <p:ext uri="{BB962C8B-B14F-4D97-AF65-F5344CB8AC3E}">
        <p14:creationId xmlns:p14="http://schemas.microsoft.com/office/powerpoint/2010/main" val="129653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32" presetClass="emph" presetSubtype="0" fill="hold" nodeType="withEffect">
                                  <p:stCondLst>
                                    <p:cond delay="0"/>
                                  </p:stCondLst>
                                  <p:childTnLst>
                                    <p:animRot by="120000">
                                      <p:cBhvr>
                                        <p:cTn id="8" dur="100" fill="hold">
                                          <p:stCondLst>
                                            <p:cond delay="0"/>
                                          </p:stCondLst>
                                        </p:cTn>
                                        <p:tgtEl>
                                          <p:spTgt spid="162"/>
                                        </p:tgtEl>
                                        <p:attrNameLst>
                                          <p:attrName>r</p:attrName>
                                        </p:attrNameLst>
                                      </p:cBhvr>
                                    </p:animRot>
                                    <p:animRot by="-240000">
                                      <p:cBhvr>
                                        <p:cTn id="9" dur="200" fill="hold">
                                          <p:stCondLst>
                                            <p:cond delay="200"/>
                                          </p:stCondLst>
                                        </p:cTn>
                                        <p:tgtEl>
                                          <p:spTgt spid="162"/>
                                        </p:tgtEl>
                                        <p:attrNameLst>
                                          <p:attrName>r</p:attrName>
                                        </p:attrNameLst>
                                      </p:cBhvr>
                                    </p:animRot>
                                    <p:animRot by="240000">
                                      <p:cBhvr>
                                        <p:cTn id="10" dur="200" fill="hold">
                                          <p:stCondLst>
                                            <p:cond delay="400"/>
                                          </p:stCondLst>
                                        </p:cTn>
                                        <p:tgtEl>
                                          <p:spTgt spid="162"/>
                                        </p:tgtEl>
                                        <p:attrNameLst>
                                          <p:attrName>r</p:attrName>
                                        </p:attrNameLst>
                                      </p:cBhvr>
                                    </p:animRot>
                                    <p:animRot by="-240000">
                                      <p:cBhvr>
                                        <p:cTn id="11" dur="200" fill="hold">
                                          <p:stCondLst>
                                            <p:cond delay="600"/>
                                          </p:stCondLst>
                                        </p:cTn>
                                        <p:tgtEl>
                                          <p:spTgt spid="162"/>
                                        </p:tgtEl>
                                        <p:attrNameLst>
                                          <p:attrName>r</p:attrName>
                                        </p:attrNameLst>
                                      </p:cBhvr>
                                    </p:animRot>
                                    <p:animRot by="120000">
                                      <p:cBhvr>
                                        <p:cTn id="12" dur="200" fill="hold">
                                          <p:stCondLst>
                                            <p:cond delay="800"/>
                                          </p:stCondLst>
                                        </p:cTn>
                                        <p:tgtEl>
                                          <p:spTgt spid="162"/>
                                        </p:tgtEl>
                                        <p:attrNameLst>
                                          <p:attrName>r</p:attrName>
                                        </p:attrNameLst>
                                      </p:cBhvr>
                                    </p:animRot>
                                  </p:childTnLst>
                                </p:cTn>
                              </p:par>
                              <p:par>
                                <p:cTn id="13" presetID="9" presetClass="entr" presetSubtype="0" fill="hold" nodeType="with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dissolve">
                                      <p:cBhvr>
                                        <p:cTn id="15" dur="500"/>
                                        <p:tgtEl>
                                          <p:spTgt spid="16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024" grpId="0" animBg="1"/>
      <p:bldP spid="2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8CE61AF9-F091-CE4B-BAE0-77C46F92C98F}" vid="{F96601E1-8709-F848-825D-2FD9D06E58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jhep-pstr-tmpl</Template>
  <TotalTime>843</TotalTime>
  <Words>826</Words>
  <Application>Microsoft Office PowerPoint</Application>
  <PresentationFormat>Custom</PresentationFormat>
  <Paragraphs>121</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Irina Zhu</dc:creator>
  <cp:lastModifiedBy>Irina Zhu</cp:lastModifiedBy>
  <cp:revision>69</cp:revision>
  <cp:lastPrinted>2023-09-11T03:45:09Z</cp:lastPrinted>
  <dcterms:created xsi:type="dcterms:W3CDTF">2023-09-07T14:32:02Z</dcterms:created>
  <dcterms:modified xsi:type="dcterms:W3CDTF">2023-09-11T16:48:02Z</dcterms:modified>
</cp:coreProperties>
</file>